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Default Extension="svg" ContentType="image/svg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Default Extension="fntdata" ContentType="application/x-fontdata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8" r:id="rId3"/>
    <p:sldId id="259" r:id="rId4"/>
    <p:sldId id="257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8288000" cy="10287000"/>
  <p:notesSz cx="6858000" cy="9144000"/>
  <p:embeddedFontLst>
    <p:embeddedFont>
      <p:font typeface="Be Vietnam" charset="0"/>
      <p:regular r:id="rId19"/>
    </p:embeddedFont>
    <p:embeddedFont>
      <p:font typeface="Be Vietnam Bold" charset="0"/>
      <p:regular r:id="rId20"/>
    </p:embeddedFont>
    <p:embeddedFont>
      <p:font typeface="Open Sans Bold" charset="0"/>
      <p:regular r:id="rId21"/>
    </p:embeddedFont>
    <p:embeddedFont>
      <p:font typeface="Calibri" pitchFamily="34" charset="0"/>
      <p:regular r:id="rId22"/>
      <p:bold r:id="rId23"/>
      <p:italic r:id="rId24"/>
      <p:boldItalic r:id="rId25"/>
    </p:embeddedFont>
    <p:embeddedFont>
      <p:font typeface="Open Sans Bold Bold" charset="0"/>
      <p:regular r:id="rId26"/>
    </p:embeddedFont>
    <p:embeddedFont>
      <p:font typeface="Abhaya Libre Regular Bold" charset="0"/>
      <p:regular r:id="rId27"/>
    </p:embeddedFont>
    <p:embeddedFont>
      <p:font typeface="Aileron Regular Bold" charset="0"/>
      <p:regular r:id="rId28"/>
    </p:embeddedFont>
    <p:embeddedFont>
      <p:font typeface="Arimo" charset="0"/>
      <p:regular r:id="rId29"/>
    </p:embeddedFont>
    <p:embeddedFont>
      <p:font typeface="Maven Pro Bold" charset="0"/>
      <p:regular r:id="rId30"/>
    </p:embeddedFont>
    <p:embeddedFont>
      <p:font typeface="Maven Pro Regular" charset="0"/>
      <p:regular r:id="rId31"/>
    </p:embeddedFont>
    <p:embeddedFont>
      <p:font typeface="Montserrat Extra-Bold" charset="0"/>
      <p:regular r:id="rId32"/>
    </p:embeddedFont>
    <p:embeddedFont>
      <p:font typeface="Montserrat Semi-Bold" charset="0"/>
      <p:regular r:id="rId33"/>
    </p:embeddedFont>
    <p:embeddedFont>
      <p:font typeface="Be Vietnam Italics" charset="0"/>
      <p:regular r:id="rId3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 autoAdjust="0"/>
    <p:restoredTop sz="94622" autoAdjust="0"/>
  </p:normalViewPr>
  <p:slideViewPr>
    <p:cSldViewPr>
      <p:cViewPr varScale="1">
        <p:scale>
          <a:sx n="55" d="100"/>
          <a:sy n="55" d="100"/>
        </p:scale>
        <p:origin x="-658" y="-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34" Type="http://schemas.openxmlformats.org/officeDocument/2006/relationships/font" Target="fonts/font1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font" Target="fonts/font15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4/13/2022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4/13/2022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svg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6.png"/><Relationship Id="rId5" Type="http://schemas.openxmlformats.org/officeDocument/2006/relationships/image" Target="../media/image3.png"/><Relationship Id="rId10" Type="http://schemas.openxmlformats.org/officeDocument/2006/relationships/image" Target="../media/image9.svg"/><Relationship Id="rId4" Type="http://schemas.openxmlformats.org/officeDocument/2006/relationships/image" Target="../media/image2.png"/><Relationship Id="rId9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48.png"/><Relationship Id="rId3" Type="http://schemas.openxmlformats.org/officeDocument/2006/relationships/image" Target="../media/image77.svg"/><Relationship Id="rId7" Type="http://schemas.openxmlformats.org/officeDocument/2006/relationships/image" Target="../media/image81.svg"/><Relationship Id="rId12" Type="http://schemas.openxmlformats.org/officeDocument/2006/relationships/image" Target="../media/image16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11" Type="http://schemas.openxmlformats.org/officeDocument/2006/relationships/image" Target="../media/image83.svg"/><Relationship Id="rId5" Type="http://schemas.openxmlformats.org/officeDocument/2006/relationships/image" Target="../media/image79.svg"/><Relationship Id="rId10" Type="http://schemas.openxmlformats.org/officeDocument/2006/relationships/image" Target="../media/image47.png"/><Relationship Id="rId4" Type="http://schemas.openxmlformats.org/officeDocument/2006/relationships/image" Target="../media/image45.png"/><Relationship Id="rId9" Type="http://schemas.openxmlformats.org/officeDocument/2006/relationships/image" Target="../media/image29.svg"/><Relationship Id="rId14" Type="http://schemas.openxmlformats.org/officeDocument/2006/relationships/image" Target="../media/image85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87.svg"/><Relationship Id="rId7" Type="http://schemas.openxmlformats.org/officeDocument/2006/relationships/image" Target="../media/image91.sv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89.svg"/><Relationship Id="rId10" Type="http://schemas.openxmlformats.org/officeDocument/2006/relationships/image" Target="../media/image16.png"/><Relationship Id="rId4" Type="http://schemas.openxmlformats.org/officeDocument/2006/relationships/image" Target="../media/image50.png"/><Relationship Id="rId9" Type="http://schemas.openxmlformats.org/officeDocument/2006/relationships/image" Target="../media/image93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96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96.sv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96.svg"/><Relationship Id="rId7" Type="http://schemas.openxmlformats.org/officeDocument/2006/relationships/image" Target="../media/image101.sv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99.svg"/><Relationship Id="rId4" Type="http://schemas.openxmlformats.org/officeDocument/2006/relationships/image" Target="../media/image56.png"/><Relationship Id="rId9" Type="http://schemas.openxmlformats.org/officeDocument/2006/relationships/image" Target="../media/image103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60.jpeg"/><Relationship Id="rId7" Type="http://schemas.openxmlformats.org/officeDocument/2006/relationships/image" Target="../media/image64.jpe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jpeg"/><Relationship Id="rId5" Type="http://schemas.openxmlformats.org/officeDocument/2006/relationships/image" Target="../media/image62.jpeg"/><Relationship Id="rId4" Type="http://schemas.openxmlformats.org/officeDocument/2006/relationships/image" Target="../media/image61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sv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1.png"/><Relationship Id="rId18" Type="http://schemas.openxmlformats.org/officeDocument/2006/relationships/image" Target="../media/image37.svg"/><Relationship Id="rId3" Type="http://schemas.openxmlformats.org/officeDocument/2006/relationships/image" Target="../media/image26.svg"/><Relationship Id="rId21" Type="http://schemas.openxmlformats.org/officeDocument/2006/relationships/image" Target="../media/image40.svg"/><Relationship Id="rId7" Type="http://schemas.openxmlformats.org/officeDocument/2006/relationships/image" Target="../media/image4.png"/><Relationship Id="rId12" Type="http://schemas.openxmlformats.org/officeDocument/2006/relationships/image" Target="../media/image31.svg"/><Relationship Id="rId17" Type="http://schemas.openxmlformats.org/officeDocument/2006/relationships/image" Target="../media/image13.png"/><Relationship Id="rId2" Type="http://schemas.openxmlformats.org/officeDocument/2006/relationships/image" Target="../media/image7.png"/><Relationship Id="rId16" Type="http://schemas.openxmlformats.org/officeDocument/2006/relationships/image" Target="../media/image35.svg"/><Relationship Id="rId20" Type="http://schemas.openxmlformats.org/officeDocument/2006/relationships/image" Target="../media/image39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svg"/><Relationship Id="rId11" Type="http://schemas.openxmlformats.org/officeDocument/2006/relationships/image" Target="../media/image10.png"/><Relationship Id="rId24" Type="http://schemas.openxmlformats.org/officeDocument/2006/relationships/image" Target="../media/image16.png"/><Relationship Id="rId5" Type="http://schemas.openxmlformats.org/officeDocument/2006/relationships/image" Target="../media/image9.png"/><Relationship Id="rId15" Type="http://schemas.openxmlformats.org/officeDocument/2006/relationships/image" Target="../media/image12.png"/><Relationship Id="rId23" Type="http://schemas.openxmlformats.org/officeDocument/2006/relationships/image" Target="../media/image42.svg"/><Relationship Id="rId10" Type="http://schemas.openxmlformats.org/officeDocument/2006/relationships/image" Target="../media/image5.svg"/><Relationship Id="rId19" Type="http://schemas.openxmlformats.org/officeDocument/2006/relationships/image" Target="../media/image14.png"/><Relationship Id="rId4" Type="http://schemas.openxmlformats.org/officeDocument/2006/relationships/image" Target="../media/image8.jpeg"/><Relationship Id="rId9" Type="http://schemas.openxmlformats.org/officeDocument/2006/relationships/image" Target="../media/image3.png"/><Relationship Id="rId14" Type="http://schemas.openxmlformats.org/officeDocument/2006/relationships/image" Target="../media/image33.svg"/><Relationship Id="rId22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44.svg"/><Relationship Id="rId7" Type="http://schemas.openxmlformats.org/officeDocument/2006/relationships/image" Target="../media/image4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16.png"/><Relationship Id="rId5" Type="http://schemas.openxmlformats.org/officeDocument/2006/relationships/image" Target="../media/image46.svg"/><Relationship Id="rId10" Type="http://schemas.openxmlformats.org/officeDocument/2006/relationships/image" Target="../media/image20.jpeg"/><Relationship Id="rId4" Type="http://schemas.openxmlformats.org/officeDocument/2006/relationships/image" Target="../media/image18.png"/><Relationship Id="rId9" Type="http://schemas.openxmlformats.org/officeDocument/2006/relationships/image" Target="../media/image9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2.svg"/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12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11" Type="http://schemas.openxmlformats.org/officeDocument/2006/relationships/image" Target="../media/image20.svg"/><Relationship Id="rId5" Type="http://schemas.openxmlformats.org/officeDocument/2006/relationships/image" Target="../media/image14.svg"/><Relationship Id="rId15" Type="http://schemas.openxmlformats.org/officeDocument/2006/relationships/image" Target="../media/image16.png"/><Relationship Id="rId10" Type="http://schemas.openxmlformats.org/officeDocument/2006/relationships/image" Target="../media/image25.png"/><Relationship Id="rId4" Type="http://schemas.openxmlformats.org/officeDocument/2006/relationships/image" Target="../media/image22.png"/><Relationship Id="rId9" Type="http://schemas.openxmlformats.org/officeDocument/2006/relationships/image" Target="../media/image18.svg"/><Relationship Id="rId14" Type="http://schemas.openxmlformats.org/officeDocument/2006/relationships/image" Target="../media/image27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44.svg"/><Relationship Id="rId7" Type="http://schemas.openxmlformats.org/officeDocument/2006/relationships/image" Target="../media/image5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7.svg"/><Relationship Id="rId10" Type="http://schemas.openxmlformats.org/officeDocument/2006/relationships/image" Target="../media/image16.png"/><Relationship Id="rId4" Type="http://schemas.openxmlformats.org/officeDocument/2006/relationships/image" Target="../media/image4.png"/><Relationship Id="rId9" Type="http://schemas.openxmlformats.org/officeDocument/2006/relationships/image" Target="../media/image42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3.svg"/><Relationship Id="rId4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63.svg"/><Relationship Id="rId18" Type="http://schemas.openxmlformats.org/officeDocument/2006/relationships/image" Target="../media/image36.png"/><Relationship Id="rId3" Type="http://schemas.openxmlformats.org/officeDocument/2006/relationships/image" Target="../media/image53.svg"/><Relationship Id="rId21" Type="http://schemas.openxmlformats.org/officeDocument/2006/relationships/image" Target="../media/image38.png"/><Relationship Id="rId7" Type="http://schemas.openxmlformats.org/officeDocument/2006/relationships/image" Target="../media/image57.svg"/><Relationship Id="rId12" Type="http://schemas.openxmlformats.org/officeDocument/2006/relationships/image" Target="../media/image34.png"/><Relationship Id="rId17" Type="http://schemas.openxmlformats.org/officeDocument/2006/relationships/image" Target="../media/image42.svg"/><Relationship Id="rId2" Type="http://schemas.openxmlformats.org/officeDocument/2006/relationships/image" Target="../media/image29.png"/><Relationship Id="rId16" Type="http://schemas.openxmlformats.org/officeDocument/2006/relationships/image" Target="../media/image15.png"/><Relationship Id="rId20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11" Type="http://schemas.openxmlformats.org/officeDocument/2006/relationships/image" Target="../media/image61.svg"/><Relationship Id="rId5" Type="http://schemas.openxmlformats.org/officeDocument/2006/relationships/image" Target="../media/image55.svg"/><Relationship Id="rId15" Type="http://schemas.openxmlformats.org/officeDocument/2006/relationships/image" Target="../media/image65.svg"/><Relationship Id="rId10" Type="http://schemas.openxmlformats.org/officeDocument/2006/relationships/image" Target="../media/image33.png"/><Relationship Id="rId19" Type="http://schemas.openxmlformats.org/officeDocument/2006/relationships/image" Target="../media/image37.png"/><Relationship Id="rId4" Type="http://schemas.openxmlformats.org/officeDocument/2006/relationships/image" Target="../media/image30.png"/><Relationship Id="rId9" Type="http://schemas.openxmlformats.org/officeDocument/2006/relationships/image" Target="../media/image59.svg"/><Relationship Id="rId14" Type="http://schemas.openxmlformats.org/officeDocument/2006/relationships/image" Target="../media/image35.png"/><Relationship Id="rId22" Type="http://schemas.openxmlformats.org/officeDocument/2006/relationships/image" Target="../media/image69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65.svg"/><Relationship Id="rId18" Type="http://schemas.openxmlformats.org/officeDocument/2006/relationships/image" Target="../media/image72.svg"/><Relationship Id="rId3" Type="http://schemas.openxmlformats.org/officeDocument/2006/relationships/image" Target="../media/image53.svg"/><Relationship Id="rId21" Type="http://schemas.openxmlformats.org/officeDocument/2006/relationships/image" Target="../media/image41.png"/><Relationship Id="rId7" Type="http://schemas.openxmlformats.org/officeDocument/2006/relationships/image" Target="../media/image59.svg"/><Relationship Id="rId12" Type="http://schemas.openxmlformats.org/officeDocument/2006/relationships/image" Target="../media/image35.png"/><Relationship Id="rId17" Type="http://schemas.openxmlformats.org/officeDocument/2006/relationships/image" Target="../media/image40.png"/><Relationship Id="rId2" Type="http://schemas.openxmlformats.org/officeDocument/2006/relationships/image" Target="../media/image29.png"/><Relationship Id="rId16" Type="http://schemas.openxmlformats.org/officeDocument/2006/relationships/image" Target="../media/image39.png"/><Relationship Id="rId20" Type="http://schemas.openxmlformats.org/officeDocument/2006/relationships/image" Target="../media/image69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11" Type="http://schemas.openxmlformats.org/officeDocument/2006/relationships/image" Target="../media/image63.svg"/><Relationship Id="rId5" Type="http://schemas.openxmlformats.org/officeDocument/2006/relationships/image" Target="../media/image57.svg"/><Relationship Id="rId15" Type="http://schemas.openxmlformats.org/officeDocument/2006/relationships/image" Target="../media/image42.svg"/><Relationship Id="rId10" Type="http://schemas.openxmlformats.org/officeDocument/2006/relationships/image" Target="../media/image34.png"/><Relationship Id="rId19" Type="http://schemas.openxmlformats.org/officeDocument/2006/relationships/image" Target="../media/image38.png"/><Relationship Id="rId4" Type="http://schemas.openxmlformats.org/officeDocument/2006/relationships/image" Target="../media/image31.png"/><Relationship Id="rId9" Type="http://schemas.openxmlformats.org/officeDocument/2006/relationships/image" Target="../media/image61.svg"/><Relationship Id="rId1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65.svg"/><Relationship Id="rId18" Type="http://schemas.openxmlformats.org/officeDocument/2006/relationships/image" Target="../media/image40.png"/><Relationship Id="rId3" Type="http://schemas.openxmlformats.org/officeDocument/2006/relationships/image" Target="../media/image53.svg"/><Relationship Id="rId21" Type="http://schemas.openxmlformats.org/officeDocument/2006/relationships/image" Target="../media/image69.svg"/><Relationship Id="rId7" Type="http://schemas.openxmlformats.org/officeDocument/2006/relationships/image" Target="../media/image59.svg"/><Relationship Id="rId12" Type="http://schemas.openxmlformats.org/officeDocument/2006/relationships/image" Target="../media/image35.png"/><Relationship Id="rId17" Type="http://schemas.openxmlformats.org/officeDocument/2006/relationships/image" Target="../media/image43.png"/><Relationship Id="rId2" Type="http://schemas.openxmlformats.org/officeDocument/2006/relationships/image" Target="../media/image29.png"/><Relationship Id="rId16" Type="http://schemas.openxmlformats.org/officeDocument/2006/relationships/image" Target="../media/image42.png"/><Relationship Id="rId20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11" Type="http://schemas.openxmlformats.org/officeDocument/2006/relationships/image" Target="../media/image63.svg"/><Relationship Id="rId5" Type="http://schemas.openxmlformats.org/officeDocument/2006/relationships/image" Target="../media/image57.svg"/><Relationship Id="rId15" Type="http://schemas.openxmlformats.org/officeDocument/2006/relationships/image" Target="../media/image42.svg"/><Relationship Id="rId10" Type="http://schemas.openxmlformats.org/officeDocument/2006/relationships/image" Target="../media/image34.png"/><Relationship Id="rId19" Type="http://schemas.openxmlformats.org/officeDocument/2006/relationships/image" Target="../media/image72.svg"/><Relationship Id="rId4" Type="http://schemas.openxmlformats.org/officeDocument/2006/relationships/image" Target="../media/image31.png"/><Relationship Id="rId9" Type="http://schemas.openxmlformats.org/officeDocument/2006/relationships/image" Target="../media/image61.svg"/><Relationship Id="rId1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1027060" y="1030340"/>
            <a:ext cx="2050312" cy="2047032"/>
            <a:chOff x="0" y="0"/>
            <a:chExt cx="6350000" cy="633984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13538A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4638243" y="5586342"/>
            <a:ext cx="9011514" cy="4382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67"/>
              </a:lnSpc>
            </a:pPr>
            <a:r>
              <a:rPr lang="en-US" sz="2619" spc="1254">
                <a:solidFill>
                  <a:srgbClr val="FFFFFF"/>
                </a:solidFill>
                <a:latin typeface="Be Vietnam"/>
              </a:rPr>
              <a:t>BUSINESS PRESENTATION</a:t>
            </a:r>
          </a:p>
        </p:txBody>
      </p:sp>
      <p:sp>
        <p:nvSpPr>
          <p:cNvPr id="5" name="AutoShape 5"/>
          <p:cNvSpPr/>
          <p:nvPr/>
        </p:nvSpPr>
        <p:spPr>
          <a:xfrm>
            <a:off x="4584272" y="5829300"/>
            <a:ext cx="448864" cy="0"/>
          </a:xfrm>
          <a:prstGeom prst="line">
            <a:avLst/>
          </a:prstGeom>
          <a:ln w="476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6"/>
          <p:cNvSpPr/>
          <p:nvPr/>
        </p:nvSpPr>
        <p:spPr>
          <a:xfrm>
            <a:off x="13254865" y="5829300"/>
            <a:ext cx="448864" cy="0"/>
          </a:xfrm>
          <a:prstGeom prst="line">
            <a:avLst/>
          </a:prstGeom>
          <a:ln w="476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7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8971386" y="2171083"/>
            <a:ext cx="345227" cy="73792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3826462" y="4551123"/>
            <a:ext cx="10635076" cy="2165688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/>
          <a:stretch>
            <a:fillRect/>
          </a:stretch>
        </p:blipFill>
        <p:spPr>
          <a:xfrm>
            <a:off x="17259300" y="-287768"/>
            <a:ext cx="1097840" cy="1274705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rcRect/>
          <a:stretch>
            <a:fillRect/>
          </a:stretch>
        </p:blipFill>
        <p:spPr>
          <a:xfrm>
            <a:off x="17624216" y="0"/>
            <a:ext cx="2458817" cy="1638187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17397855" y="8693677"/>
            <a:ext cx="511377" cy="1129246"/>
            <a:chOff x="0" y="0"/>
            <a:chExt cx="681835" cy="1505661"/>
          </a:xfrm>
        </p:grpSpPr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10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681835" cy="561662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10"/>
                </a:ext>
              </a:extLst>
            </a:blip>
            <a:srcRect/>
            <a:stretch>
              <a:fillRect/>
            </a:stretch>
          </p:blipFill>
          <p:spPr>
            <a:xfrm>
              <a:off x="0" y="943999"/>
              <a:ext cx="681835" cy="561662"/>
            </a:xfrm>
            <a:prstGeom prst="rect">
              <a:avLst/>
            </a:prstGeom>
          </p:spPr>
        </p:pic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rcRect l="10400" t="1356"/>
          <a:stretch>
            <a:fillRect/>
          </a:stretch>
        </p:blipFill>
        <p:spPr>
          <a:xfrm>
            <a:off x="4808704" y="4496854"/>
            <a:ext cx="9477262" cy="2124707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6354137" y="6678711"/>
            <a:ext cx="5579726" cy="3561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3"/>
              </a:lnSpc>
            </a:pPr>
            <a:r>
              <a:rPr lang="en-US" sz="2102" spc="538">
                <a:solidFill>
                  <a:srgbClr val="2B2B2B"/>
                </a:solidFill>
                <a:latin typeface="Be Vietnam Bold"/>
              </a:rPr>
              <a:t>HIDDEN LEAF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538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16994206" y="3667712"/>
            <a:ext cx="1039925" cy="2951576"/>
            <a:chOff x="0" y="0"/>
            <a:chExt cx="1386567" cy="3935435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386567" cy="873537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0" y="1020633"/>
              <a:ext cx="1386567" cy="873537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0" y="2041265"/>
              <a:ext cx="1386567" cy="873537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3061898"/>
              <a:ext cx="1386567" cy="873537"/>
            </a:xfrm>
            <a:prstGeom prst="rect">
              <a:avLst/>
            </a:prstGeom>
          </p:spPr>
        </p:pic>
      </p:grpSp>
      <p:grpSp>
        <p:nvGrpSpPr>
          <p:cNvPr id="7" name="Group 7"/>
          <p:cNvGrpSpPr/>
          <p:nvPr/>
        </p:nvGrpSpPr>
        <p:grpSpPr>
          <a:xfrm rot="5400000">
            <a:off x="8624037" y="-708612"/>
            <a:ext cx="1039925" cy="2951576"/>
            <a:chOff x="0" y="0"/>
            <a:chExt cx="1386567" cy="3935435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386567" cy="873537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0" y="1020633"/>
              <a:ext cx="1386567" cy="873537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0" y="2041265"/>
              <a:ext cx="1386567" cy="873537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3061898"/>
              <a:ext cx="1386567" cy="873537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 rot="-10800000">
            <a:off x="7668212" y="8916626"/>
            <a:ext cx="2951576" cy="1039925"/>
            <a:chOff x="0" y="0"/>
            <a:chExt cx="3935435" cy="1386567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/>
            <a:stretch>
              <a:fillRect/>
            </a:stretch>
          </p:blipFill>
          <p:spPr>
            <a:xfrm rot="5400000">
              <a:off x="2805383" y="256515"/>
              <a:ext cx="1386567" cy="873537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/>
            <a:stretch>
              <a:fillRect/>
            </a:stretch>
          </p:blipFill>
          <p:spPr>
            <a:xfrm rot="5400000">
              <a:off x="1784751" y="256515"/>
              <a:ext cx="1386567" cy="873537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/>
            <a:stretch>
              <a:fillRect/>
            </a:stretch>
          </p:blipFill>
          <p:spPr>
            <a:xfrm rot="5400000">
              <a:off x="764118" y="256515"/>
              <a:ext cx="1386567" cy="873537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/>
            <a:stretch>
              <a:fillRect/>
            </a:stretch>
          </p:blipFill>
          <p:spPr>
            <a:xfrm rot="5400000">
              <a:off x="-256515" y="256515"/>
              <a:ext cx="1386567" cy="873537"/>
            </a:xfrm>
            <a:prstGeom prst="rect">
              <a:avLst/>
            </a:prstGeom>
          </p:spPr>
        </p:pic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rcRect/>
          <a:stretch>
            <a:fillRect/>
          </a:stretch>
        </p:blipFill>
        <p:spPr>
          <a:xfrm rot="-5400000">
            <a:off x="-5426825" y="4056552"/>
            <a:ext cx="10853651" cy="2740547"/>
          </a:xfrm>
          <a:prstGeom prst="rect">
            <a:avLst/>
          </a:prstGeom>
        </p:spPr>
      </p:pic>
      <p:grpSp>
        <p:nvGrpSpPr>
          <p:cNvPr id="18" name="Group 18"/>
          <p:cNvGrpSpPr/>
          <p:nvPr/>
        </p:nvGrpSpPr>
        <p:grpSpPr>
          <a:xfrm>
            <a:off x="2244737" y="1769142"/>
            <a:ext cx="14157627" cy="6748716"/>
            <a:chOff x="0" y="0"/>
            <a:chExt cx="18876836" cy="8998288"/>
          </a:xfrm>
        </p:grpSpPr>
        <p:grpSp>
          <p:nvGrpSpPr>
            <p:cNvPr id="19" name="Group 19"/>
            <p:cNvGrpSpPr/>
            <p:nvPr/>
          </p:nvGrpSpPr>
          <p:grpSpPr>
            <a:xfrm>
              <a:off x="4549838" y="0"/>
              <a:ext cx="4038876" cy="4038876"/>
              <a:chOff x="0" y="0"/>
              <a:chExt cx="6350000" cy="635000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C7D0D8"/>
              </a:solidFill>
            </p:spPr>
          </p:sp>
        </p:grpSp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rcRect/>
            <a:stretch>
              <a:fillRect/>
            </a:stretch>
          </p:blipFill>
          <p:spPr>
            <a:xfrm>
              <a:off x="3622938" y="1391661"/>
              <a:ext cx="1421207" cy="797653"/>
            </a:xfrm>
            <a:prstGeom prst="rect">
              <a:avLst/>
            </a:prstGeom>
          </p:spPr>
        </p:pic>
        <p:grpSp>
          <p:nvGrpSpPr>
            <p:cNvPr id="22" name="Group 22"/>
            <p:cNvGrpSpPr/>
            <p:nvPr/>
          </p:nvGrpSpPr>
          <p:grpSpPr>
            <a:xfrm>
              <a:off x="0" y="0"/>
              <a:ext cx="4038876" cy="4038876"/>
              <a:chOff x="0" y="0"/>
              <a:chExt cx="6350000" cy="63500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C7D0D8"/>
              </a:solidFill>
            </p:spPr>
          </p:sp>
        </p:grpSp>
        <p:grpSp>
          <p:nvGrpSpPr>
            <p:cNvPr id="24" name="Group 24"/>
            <p:cNvGrpSpPr/>
            <p:nvPr/>
          </p:nvGrpSpPr>
          <p:grpSpPr>
            <a:xfrm>
              <a:off x="9700864" y="0"/>
              <a:ext cx="4052693" cy="4052693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C7D0D8"/>
              </a:solidFill>
            </p:spPr>
          </p:sp>
        </p:grpSp>
        <p:grpSp>
          <p:nvGrpSpPr>
            <p:cNvPr id="26" name="Group 26"/>
            <p:cNvGrpSpPr/>
            <p:nvPr/>
          </p:nvGrpSpPr>
          <p:grpSpPr>
            <a:xfrm>
              <a:off x="14543294" y="0"/>
              <a:ext cx="4038876" cy="4038876"/>
              <a:chOff x="0" y="0"/>
              <a:chExt cx="6350000" cy="63500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C7D0D8"/>
              </a:solidFill>
            </p:spPr>
          </p:sp>
        </p:grpSp>
        <p:grpSp>
          <p:nvGrpSpPr>
            <p:cNvPr id="28" name="Group 28"/>
            <p:cNvGrpSpPr/>
            <p:nvPr/>
          </p:nvGrpSpPr>
          <p:grpSpPr>
            <a:xfrm>
              <a:off x="321617" y="4986364"/>
              <a:ext cx="4011924" cy="4011924"/>
              <a:chOff x="0" y="0"/>
              <a:chExt cx="6350000" cy="6350000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C7D0D8"/>
              </a:solidFill>
            </p:spPr>
          </p:sp>
        </p:grpSp>
        <p:grpSp>
          <p:nvGrpSpPr>
            <p:cNvPr id="30" name="Group 30"/>
            <p:cNvGrpSpPr/>
            <p:nvPr/>
          </p:nvGrpSpPr>
          <p:grpSpPr>
            <a:xfrm>
              <a:off x="4871455" y="4986364"/>
              <a:ext cx="4011924" cy="4011924"/>
              <a:chOff x="0" y="0"/>
              <a:chExt cx="6350000" cy="63500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C7D0D8"/>
              </a:solidFill>
            </p:spPr>
          </p:sp>
        </p:grpSp>
        <p:grpSp>
          <p:nvGrpSpPr>
            <p:cNvPr id="32" name="Group 32"/>
            <p:cNvGrpSpPr/>
            <p:nvPr/>
          </p:nvGrpSpPr>
          <p:grpSpPr>
            <a:xfrm>
              <a:off x="10036299" y="4986364"/>
              <a:ext cx="4011924" cy="4011924"/>
              <a:chOff x="0" y="0"/>
              <a:chExt cx="6350000" cy="6350000"/>
            </a:xfrm>
          </p:grpSpPr>
          <p:sp>
            <p:nvSpPr>
              <p:cNvPr id="33" name="Freeform 33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C7D0D8"/>
              </a:solidFill>
            </p:spPr>
          </p:sp>
        </p:grpSp>
        <p:grpSp>
          <p:nvGrpSpPr>
            <p:cNvPr id="34" name="Group 34"/>
            <p:cNvGrpSpPr/>
            <p:nvPr/>
          </p:nvGrpSpPr>
          <p:grpSpPr>
            <a:xfrm>
              <a:off x="14864912" y="4986364"/>
              <a:ext cx="4011924" cy="4011924"/>
              <a:chOff x="0" y="0"/>
              <a:chExt cx="6350000" cy="6350000"/>
            </a:xfrm>
          </p:grpSpPr>
          <p:sp>
            <p:nvSpPr>
              <p:cNvPr id="35" name="Freeform 35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C7D0D8"/>
              </a:solidFill>
            </p:spPr>
          </p:sp>
        </p:grpSp>
        <p:sp>
          <p:nvSpPr>
            <p:cNvPr id="36" name="TextBox 36"/>
            <p:cNvSpPr txBox="1"/>
            <p:nvPr/>
          </p:nvSpPr>
          <p:spPr>
            <a:xfrm>
              <a:off x="607916" y="845063"/>
              <a:ext cx="3015022" cy="25783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866"/>
                </a:lnSpc>
              </a:pPr>
              <a:r>
                <a:rPr lang="en-US" sz="2761">
                  <a:solidFill>
                    <a:srgbClr val="000000"/>
                  </a:solidFill>
                  <a:latin typeface="Aileron Regular Bold"/>
                </a:rPr>
                <a:t>Register yourself.</a:t>
              </a:r>
            </a:p>
            <a:p>
              <a:pPr algn="ctr">
                <a:lnSpc>
                  <a:spcPts val="3866"/>
                </a:lnSpc>
              </a:pPr>
              <a:r>
                <a:rPr lang="en-US" sz="2761">
                  <a:solidFill>
                    <a:srgbClr val="000000"/>
                  </a:solidFill>
                  <a:latin typeface="Aileron Regular Bold"/>
                </a:rPr>
                <a:t>University,</a:t>
              </a:r>
            </a:p>
            <a:p>
              <a:pPr algn="ctr">
                <a:lnSpc>
                  <a:spcPts val="3866"/>
                </a:lnSpc>
              </a:pPr>
              <a:r>
                <a:rPr lang="en-US" sz="2761">
                  <a:solidFill>
                    <a:srgbClr val="000000"/>
                  </a:solidFill>
                  <a:latin typeface="Aileron Regular Bold"/>
                </a:rPr>
                <a:t>individual</a:t>
              </a:r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5213195" y="1035419"/>
              <a:ext cx="3033780" cy="1924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866"/>
                </a:lnSpc>
              </a:pPr>
              <a:r>
                <a:rPr lang="en-US" sz="2761">
                  <a:solidFill>
                    <a:srgbClr val="000000"/>
                  </a:solidFill>
                  <a:latin typeface="Aileron Regular Bold"/>
                </a:rPr>
                <a:t>Upload your Project details!</a:t>
              </a:r>
            </a:p>
          </p:txBody>
        </p:sp>
        <p:sp>
          <p:nvSpPr>
            <p:cNvPr id="38" name="TextBox 38"/>
            <p:cNvSpPr txBox="1"/>
            <p:nvPr/>
          </p:nvSpPr>
          <p:spPr>
            <a:xfrm>
              <a:off x="10570819" y="845063"/>
              <a:ext cx="2312784" cy="24126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29"/>
                </a:lnSpc>
              </a:pPr>
              <a:r>
                <a:rPr lang="en-US" sz="2592">
                  <a:solidFill>
                    <a:srgbClr val="000000"/>
                  </a:solidFill>
                  <a:latin typeface="Aileron Regular Bold"/>
                </a:rPr>
                <a:t>Code plagiarism will be check!</a:t>
              </a:r>
            </a:p>
          </p:txBody>
        </p:sp>
        <p:sp>
          <p:nvSpPr>
            <p:cNvPr id="39" name="TextBox 39"/>
            <p:cNvSpPr txBox="1"/>
            <p:nvPr/>
          </p:nvSpPr>
          <p:spPr>
            <a:xfrm>
              <a:off x="15180694" y="781240"/>
              <a:ext cx="2809379" cy="25593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70"/>
                </a:lnSpc>
              </a:pPr>
              <a:r>
                <a:rPr lang="en-US" sz="2193">
                  <a:solidFill>
                    <a:srgbClr val="000000"/>
                  </a:solidFill>
                  <a:latin typeface="Aileron Regular Bold"/>
                </a:rPr>
                <a:t>Project details will be showcase in</a:t>
              </a:r>
            </a:p>
            <a:p>
              <a:pPr algn="ctr">
                <a:lnSpc>
                  <a:spcPts val="3070"/>
                </a:lnSpc>
              </a:pPr>
              <a:r>
                <a:rPr lang="en-US" sz="2193">
                  <a:solidFill>
                    <a:srgbClr val="000000"/>
                  </a:solidFill>
                  <a:latin typeface="Aileron Regular Bold"/>
                </a:rPr>
                <a:t>realtime Dashboard</a:t>
              </a:r>
            </a:p>
          </p:txBody>
        </p:sp>
        <p:pic>
          <p:nvPicPr>
            <p:cNvPr id="40" name="Picture 40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rcRect/>
            <a:stretch>
              <a:fillRect/>
            </a:stretch>
          </p:blipFill>
          <p:spPr>
            <a:xfrm>
              <a:off x="8598141" y="1379461"/>
              <a:ext cx="1438158" cy="807166"/>
            </a:xfrm>
            <a:prstGeom prst="rect">
              <a:avLst/>
            </a:prstGeom>
          </p:spPr>
        </p:pic>
        <p:pic>
          <p:nvPicPr>
            <p:cNvPr id="41" name="Picture 41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rcRect/>
            <a:stretch>
              <a:fillRect/>
            </a:stretch>
          </p:blipFill>
          <p:spPr>
            <a:xfrm>
              <a:off x="13753558" y="1391661"/>
              <a:ext cx="1416420" cy="794966"/>
            </a:xfrm>
            <a:prstGeom prst="rect">
              <a:avLst/>
            </a:prstGeom>
          </p:spPr>
        </p:pic>
        <p:sp>
          <p:nvSpPr>
            <p:cNvPr id="42" name="TextBox 42"/>
            <p:cNvSpPr txBox="1"/>
            <p:nvPr/>
          </p:nvSpPr>
          <p:spPr>
            <a:xfrm>
              <a:off x="15437690" y="5591918"/>
              <a:ext cx="3001682" cy="27531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34"/>
                </a:lnSpc>
                <a:spcBef>
                  <a:spcPct val="0"/>
                </a:spcBef>
              </a:pPr>
              <a:r>
                <a:rPr lang="en-US" sz="2381">
                  <a:solidFill>
                    <a:srgbClr val="000000"/>
                  </a:solidFill>
                  <a:latin typeface="Aileron Regular Bold"/>
                </a:rPr>
                <a:t>Interact with other contributors via global chat function</a:t>
              </a:r>
            </a:p>
          </p:txBody>
        </p:sp>
        <p:sp>
          <p:nvSpPr>
            <p:cNvPr id="43" name="TextBox 43"/>
            <p:cNvSpPr txBox="1"/>
            <p:nvPr/>
          </p:nvSpPr>
          <p:spPr>
            <a:xfrm>
              <a:off x="10642620" y="5643991"/>
              <a:ext cx="2799281" cy="26490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09"/>
                </a:lnSpc>
              </a:pPr>
              <a:r>
                <a:rPr lang="en-US" sz="2292">
                  <a:solidFill>
                    <a:srgbClr val="000000"/>
                  </a:solidFill>
                  <a:latin typeface="Aileron Regular Bold"/>
                </a:rPr>
                <a:t>Search Projects through various filters e.g tech stack</a:t>
              </a:r>
            </a:p>
          </p:txBody>
        </p:sp>
        <p:sp>
          <p:nvSpPr>
            <p:cNvPr id="44" name="TextBox 44"/>
            <p:cNvSpPr txBox="1"/>
            <p:nvPr/>
          </p:nvSpPr>
          <p:spPr>
            <a:xfrm>
              <a:off x="5551294" y="5870067"/>
              <a:ext cx="2695681" cy="21968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95"/>
                </a:lnSpc>
              </a:pPr>
              <a:r>
                <a:rPr lang="en-US" sz="2353">
                  <a:solidFill>
                    <a:srgbClr val="000000"/>
                  </a:solidFill>
                  <a:latin typeface="Aileron Regular Bold"/>
                </a:rPr>
                <a:t>Take part in various programmes and initiatives</a:t>
              </a:r>
            </a:p>
          </p:txBody>
        </p:sp>
        <p:sp>
          <p:nvSpPr>
            <p:cNvPr id="45" name="TextBox 45"/>
            <p:cNvSpPr txBox="1"/>
            <p:nvPr/>
          </p:nvSpPr>
          <p:spPr>
            <a:xfrm>
              <a:off x="1023854" y="6340248"/>
              <a:ext cx="2312784" cy="11909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29"/>
                </a:lnSpc>
              </a:pPr>
              <a:r>
                <a:rPr lang="en-US" sz="2592">
                  <a:solidFill>
                    <a:srgbClr val="000000"/>
                  </a:solidFill>
                  <a:latin typeface="Aileron Regular Bold"/>
                </a:rPr>
                <a:t>Grow Yourself!</a:t>
              </a:r>
            </a:p>
          </p:txBody>
        </p:sp>
        <p:pic>
          <p:nvPicPr>
            <p:cNvPr id="46" name="Picture 46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rcRect/>
            <a:stretch>
              <a:fillRect/>
            </a:stretch>
          </p:blipFill>
          <p:spPr>
            <a:xfrm rot="5463812">
              <a:off x="15976210" y="4022113"/>
              <a:ext cx="1218347" cy="683798"/>
            </a:xfrm>
            <a:prstGeom prst="rect">
              <a:avLst/>
            </a:prstGeom>
          </p:spPr>
        </p:pic>
        <p:pic>
          <p:nvPicPr>
            <p:cNvPr id="47" name="Picture 47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rcRect/>
            <a:stretch>
              <a:fillRect/>
            </a:stretch>
          </p:blipFill>
          <p:spPr>
            <a:xfrm flipH="1">
              <a:off x="13886009" y="6844993"/>
              <a:ext cx="1314570" cy="737803"/>
            </a:xfrm>
            <a:prstGeom prst="rect">
              <a:avLst/>
            </a:prstGeom>
          </p:spPr>
        </p:pic>
        <p:pic>
          <p:nvPicPr>
            <p:cNvPr id="48" name="Picture 48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rcRect/>
            <a:stretch>
              <a:fillRect/>
            </a:stretch>
          </p:blipFill>
          <p:spPr>
            <a:xfrm flipH="1">
              <a:off x="8764909" y="6606756"/>
              <a:ext cx="1373969" cy="771140"/>
            </a:xfrm>
            <a:prstGeom prst="rect">
              <a:avLst/>
            </a:prstGeom>
          </p:spPr>
        </p:pic>
        <p:pic>
          <p:nvPicPr>
            <p:cNvPr id="49" name="Picture 49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rcRect/>
            <a:stretch>
              <a:fillRect/>
            </a:stretch>
          </p:blipFill>
          <p:spPr>
            <a:xfrm flipH="1">
              <a:off x="3765915" y="6606756"/>
              <a:ext cx="1278230" cy="717406"/>
            </a:xfrm>
            <a:prstGeom prst="rect">
              <a:avLst/>
            </a:prstGeom>
          </p:spPr>
        </p:pic>
      </p:grpSp>
      <p:pic>
        <p:nvPicPr>
          <p:cNvPr id="50" name="Picture 50"/>
          <p:cNvPicPr>
            <a:picLocks noChangeAspect="1"/>
          </p:cNvPicPr>
          <p:nvPr/>
        </p:nvPicPr>
        <p:blipFill>
          <a:blip r:embed="rId12">
            <a:alphaModFix amt="29000"/>
          </a:blip>
          <a:srcRect/>
          <a:stretch>
            <a:fillRect/>
          </a:stretch>
        </p:blipFill>
        <p:spPr>
          <a:xfrm>
            <a:off x="1602886" y="9546480"/>
            <a:ext cx="2585575" cy="526517"/>
          </a:xfrm>
          <a:prstGeom prst="rect">
            <a:avLst/>
          </a:prstGeom>
        </p:spPr>
      </p:pic>
      <p:pic>
        <p:nvPicPr>
          <p:cNvPr id="51" name="Picture 51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14"/>
              </a:ext>
            </a:extLst>
          </a:blip>
          <a:srcRect/>
          <a:stretch>
            <a:fillRect/>
          </a:stretch>
        </p:blipFill>
        <p:spPr>
          <a:xfrm>
            <a:off x="4972041" y="2817291"/>
            <a:ext cx="1062315" cy="596224"/>
          </a:xfrm>
          <a:prstGeom prst="rect">
            <a:avLst/>
          </a:prstGeom>
        </p:spPr>
      </p:pic>
      <p:grpSp>
        <p:nvGrpSpPr>
          <p:cNvPr id="52" name="Group 52"/>
          <p:cNvGrpSpPr/>
          <p:nvPr/>
        </p:nvGrpSpPr>
        <p:grpSpPr>
          <a:xfrm rot="-5400000">
            <a:off x="-2580504" y="4126161"/>
            <a:ext cx="7615805" cy="2034678"/>
            <a:chOff x="0" y="0"/>
            <a:chExt cx="10154406" cy="2712904"/>
          </a:xfrm>
        </p:grpSpPr>
        <p:sp>
          <p:nvSpPr>
            <p:cNvPr id="53" name="TextBox 53"/>
            <p:cNvSpPr txBox="1"/>
            <p:nvPr/>
          </p:nvSpPr>
          <p:spPr>
            <a:xfrm>
              <a:off x="0" y="-66675"/>
              <a:ext cx="10154406" cy="13925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576"/>
                </a:lnSpc>
              </a:pPr>
              <a:r>
                <a:rPr lang="en-US" sz="6546" spc="196">
                  <a:solidFill>
                    <a:srgbClr val="93999F"/>
                  </a:solidFill>
                  <a:latin typeface="Aileron Heavy"/>
                </a:rPr>
                <a:t>PRODUCT FLOW</a:t>
              </a:r>
            </a:p>
          </p:txBody>
        </p:sp>
        <p:sp>
          <p:nvSpPr>
            <p:cNvPr id="54" name="TextBox 54"/>
            <p:cNvSpPr txBox="1"/>
            <p:nvPr/>
          </p:nvSpPr>
          <p:spPr>
            <a:xfrm>
              <a:off x="0" y="1659685"/>
              <a:ext cx="10154406" cy="10532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619"/>
                </a:lnSpc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574336" y="1802016"/>
            <a:ext cx="11065963" cy="8102683"/>
            <a:chOff x="0" y="-47625"/>
            <a:chExt cx="14754617" cy="10803576"/>
          </a:xfrm>
        </p:grpSpPr>
        <p:sp>
          <p:nvSpPr>
            <p:cNvPr id="3" name="TextBox 3"/>
            <p:cNvSpPr txBox="1"/>
            <p:nvPr/>
          </p:nvSpPr>
          <p:spPr>
            <a:xfrm>
              <a:off x="13078218" y="3005965"/>
              <a:ext cx="1676399" cy="99172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892"/>
                </a:lnSpc>
              </a:pPr>
              <a:r>
                <a:rPr lang="en-US" sz="2065" dirty="0">
                  <a:solidFill>
                    <a:srgbClr val="222222"/>
                  </a:solidFill>
                  <a:latin typeface="Arimo"/>
                </a:rPr>
                <a:t>Colleges</a:t>
              </a:r>
            </a:p>
            <a:p>
              <a:pPr algn="ctr">
                <a:lnSpc>
                  <a:spcPts val="2892"/>
                </a:lnSpc>
              </a:pPr>
              <a:r>
                <a:rPr lang="en-US" sz="2065" dirty="0">
                  <a:solidFill>
                    <a:srgbClr val="222222"/>
                  </a:solidFill>
                  <a:latin typeface="Arimo"/>
                </a:rPr>
                <a:t>40%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2207019" y="9690886"/>
              <a:ext cx="2336800" cy="99172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892"/>
                </a:lnSpc>
              </a:pPr>
              <a:r>
                <a:rPr lang="en-US" sz="2065" dirty="0">
                  <a:solidFill>
                    <a:srgbClr val="222222"/>
                  </a:solidFill>
                  <a:latin typeface="Arimo"/>
                </a:rPr>
                <a:t>Universities</a:t>
              </a:r>
            </a:p>
            <a:p>
              <a:pPr algn="ctr">
                <a:lnSpc>
                  <a:spcPts val="2892"/>
                </a:lnSpc>
              </a:pPr>
              <a:r>
                <a:rPr lang="en-US" sz="2065" dirty="0">
                  <a:solidFill>
                    <a:srgbClr val="222222"/>
                  </a:solidFill>
                  <a:latin typeface="Arimo"/>
                </a:rPr>
                <a:t>30%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837111" y="-47625"/>
              <a:ext cx="2605108" cy="99172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892"/>
                </a:lnSpc>
              </a:pPr>
              <a:r>
                <a:rPr lang="en-US" sz="2065" dirty="0" smtClean="0">
                  <a:solidFill>
                    <a:srgbClr val="222222"/>
                  </a:solidFill>
                  <a:latin typeface="Arimo"/>
                </a:rPr>
                <a:t>Organizations</a:t>
              </a:r>
              <a:endParaRPr lang="en-US" sz="2065" dirty="0">
                <a:solidFill>
                  <a:srgbClr val="222222"/>
                </a:solidFill>
                <a:latin typeface="Arimo"/>
              </a:endParaRPr>
            </a:p>
            <a:p>
              <a:pPr algn="ctr">
                <a:lnSpc>
                  <a:spcPts val="2892"/>
                </a:lnSpc>
              </a:pPr>
              <a:r>
                <a:rPr lang="en-US" sz="2065" dirty="0">
                  <a:solidFill>
                    <a:srgbClr val="222222"/>
                  </a:solidFill>
                  <a:latin typeface="Arimo"/>
                </a:rPr>
                <a:t>20%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4893187"/>
              <a:ext cx="1800619" cy="99172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892"/>
                </a:lnSpc>
              </a:pPr>
              <a:r>
                <a:rPr lang="en-US" sz="2065" dirty="0">
                  <a:solidFill>
                    <a:srgbClr val="222222"/>
                  </a:solidFill>
                  <a:latin typeface="Arimo"/>
                </a:rPr>
                <a:t>Individual</a:t>
              </a:r>
            </a:p>
            <a:p>
              <a:pPr algn="ctr">
                <a:lnSpc>
                  <a:spcPts val="2892"/>
                </a:lnSpc>
              </a:pPr>
              <a:r>
                <a:rPr lang="en-US" sz="2065" dirty="0">
                  <a:solidFill>
                    <a:srgbClr val="222222"/>
                  </a:solidFill>
                  <a:latin typeface="Arimo"/>
                </a:rPr>
                <a:t>10%</a:t>
              </a:r>
            </a:p>
          </p:txBody>
        </p:sp>
        <p:grpSp>
          <p:nvGrpSpPr>
            <p:cNvPr id="7" name="Group 7"/>
            <p:cNvGrpSpPr>
              <a:grpSpLocks noChangeAspect="1"/>
            </p:cNvGrpSpPr>
            <p:nvPr/>
          </p:nvGrpSpPr>
          <p:grpSpPr>
            <a:xfrm>
              <a:off x="2212571" y="10831"/>
              <a:ext cx="10745120" cy="10745120"/>
              <a:chOff x="0" y="0"/>
              <a:chExt cx="2540000" cy="25400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1270000" y="0"/>
                <a:ext cx="1377505" cy="2333476"/>
              </a:xfrm>
              <a:custGeom>
                <a:avLst/>
                <a:gdLst/>
                <a:ahLst/>
                <a:cxnLst/>
                <a:rect l="l" t="t" r="r" b="b"/>
                <a:pathLst>
                  <a:path w="1377505" h="2333476">
                    <a:moveTo>
                      <a:pt x="0" y="0"/>
                    </a:moveTo>
                    <a:lnTo>
                      <a:pt x="0" y="0"/>
                    </a:lnTo>
                    <a:cubicBezTo>
                      <a:pt x="561922" y="0"/>
                      <a:pt x="1057045" y="369271"/>
                      <a:pt x="1217275" y="907864"/>
                    </a:cubicBezTo>
                    <a:cubicBezTo>
                      <a:pt x="1377505" y="1446457"/>
                      <a:pt x="1164747" y="2026321"/>
                      <a:pt x="694203" y="2333476"/>
                    </a:cubicBezTo>
                    <a:lnTo>
                      <a:pt x="0" y="1270000"/>
                    </a:lnTo>
                    <a:close/>
                  </a:path>
                </a:pathLst>
              </a:custGeom>
              <a:solidFill>
                <a:srgbClr val="86EAE9"/>
              </a:solidFill>
            </p:spPr>
          </p:sp>
          <p:sp>
            <p:nvSpPr>
              <p:cNvPr id="9" name="Freeform 9"/>
              <p:cNvSpPr/>
              <p:nvPr/>
            </p:nvSpPr>
            <p:spPr>
              <a:xfrm>
                <a:off x="44053" y="1270000"/>
                <a:ext cx="1972434" cy="1336635"/>
              </a:xfrm>
              <a:custGeom>
                <a:avLst/>
                <a:gdLst/>
                <a:ahLst/>
                <a:cxnLst/>
                <a:rect l="l" t="t" r="r" b="b"/>
                <a:pathLst>
                  <a:path w="1972434" h="1336635">
                    <a:moveTo>
                      <a:pt x="1972434" y="1027452"/>
                    </a:moveTo>
                    <a:cubicBezTo>
                      <a:pt x="1634472" y="1272995"/>
                      <a:pt x="1197372" y="1336635"/>
                      <a:pt x="803425" y="1197654"/>
                    </a:cubicBezTo>
                    <a:cubicBezTo>
                      <a:pt x="409478" y="1058673"/>
                      <a:pt x="109072" y="734847"/>
                      <a:pt x="0" y="331594"/>
                    </a:cubicBezTo>
                    <a:lnTo>
                      <a:pt x="1225947" y="0"/>
                    </a:lnTo>
                    <a:close/>
                  </a:path>
                </a:pathLst>
              </a:custGeom>
              <a:solidFill>
                <a:srgbClr val="5DBDD3"/>
              </a:solidFill>
            </p:spPr>
          </p:sp>
          <p:sp>
            <p:nvSpPr>
              <p:cNvPr id="10" name="Freeform 10"/>
              <p:cNvSpPr/>
              <p:nvPr/>
            </p:nvSpPr>
            <p:spPr>
              <a:xfrm>
                <a:off x="-27438" y="817672"/>
                <a:ext cx="1297438" cy="844780"/>
              </a:xfrm>
              <a:custGeom>
                <a:avLst/>
                <a:gdLst/>
                <a:ahLst/>
                <a:cxnLst/>
                <a:rect l="l" t="t" r="r" b="b"/>
                <a:pathLst>
                  <a:path w="1297438" h="844780">
                    <a:moveTo>
                      <a:pt x="89596" y="844780"/>
                    </a:moveTo>
                    <a:cubicBezTo>
                      <a:pt x="0" y="569031"/>
                      <a:pt x="7454" y="270926"/>
                      <a:pt x="110720" y="0"/>
                    </a:cubicBezTo>
                    <a:lnTo>
                      <a:pt x="1297438" y="452328"/>
                    </a:lnTo>
                    <a:close/>
                  </a:path>
                </a:pathLst>
              </a:custGeom>
              <a:solidFill>
                <a:srgbClr val="4591B8"/>
              </a:solidFill>
            </p:spPr>
          </p:sp>
          <p:sp>
            <p:nvSpPr>
              <p:cNvPr id="11" name="Freeform 11"/>
              <p:cNvSpPr/>
              <p:nvPr/>
            </p:nvSpPr>
            <p:spPr>
              <a:xfrm>
                <a:off x="62158" y="0"/>
                <a:ext cx="1207842" cy="1270000"/>
              </a:xfrm>
              <a:custGeom>
                <a:avLst/>
                <a:gdLst/>
                <a:ahLst/>
                <a:cxnLst/>
                <a:rect l="l" t="t" r="r" b="b"/>
                <a:pathLst>
                  <a:path w="1207842" h="1270000">
                    <a:moveTo>
                      <a:pt x="0" y="877548"/>
                    </a:moveTo>
                    <a:cubicBezTo>
                      <a:pt x="170006" y="354324"/>
                      <a:pt x="657564" y="55"/>
                      <a:pt x="1207715" y="0"/>
                    </a:cubicBezTo>
                    <a:lnTo>
                      <a:pt x="1207842" y="1270000"/>
                    </a:lnTo>
                    <a:close/>
                  </a:path>
                </a:pathLst>
              </a:custGeom>
              <a:solidFill>
                <a:srgbClr val="3B6696"/>
              </a:solidFill>
            </p:spPr>
          </p:sp>
          <p:sp>
            <p:nvSpPr>
              <p:cNvPr id="12" name="Freeform 12"/>
              <p:cNvSpPr/>
              <p:nvPr/>
            </p:nvSpPr>
            <p:spPr>
              <a:xfrm>
                <a:off x="1270000" y="0"/>
                <a:ext cx="127" cy="1270000"/>
              </a:xfrm>
              <a:custGeom>
                <a:avLst/>
                <a:gdLst/>
                <a:ahLst/>
                <a:cxnLst/>
                <a:rect l="l" t="t" r="r" b="b"/>
                <a:pathLst>
                  <a:path w="127" h="1270000">
                    <a:moveTo>
                      <a:pt x="0" y="0"/>
                    </a:moveTo>
                    <a:cubicBezTo>
                      <a:pt x="42" y="0"/>
                      <a:pt x="85" y="0"/>
                      <a:pt x="127" y="0"/>
                    </a:cubicBezTo>
                    <a:lnTo>
                      <a:pt x="0" y="1270000"/>
                    </a:lnTo>
                    <a:close/>
                  </a:path>
                </a:pathLst>
              </a:custGeom>
              <a:solidFill>
                <a:srgbClr val="353C6E"/>
              </a:solidFill>
            </p:spPr>
          </p:sp>
        </p:grpSp>
      </p:grpSp>
      <p:sp>
        <p:nvSpPr>
          <p:cNvPr id="13" name="TextBox 13"/>
          <p:cNvSpPr txBox="1"/>
          <p:nvPr/>
        </p:nvSpPr>
        <p:spPr>
          <a:xfrm>
            <a:off x="2023135" y="3926163"/>
            <a:ext cx="3867822" cy="4767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61"/>
              </a:lnSpc>
            </a:pPr>
            <a:r>
              <a:rPr lang="en-US" sz="2758" spc="358">
                <a:solidFill>
                  <a:srgbClr val="191919"/>
                </a:solidFill>
                <a:latin typeface="Aileron Regular"/>
              </a:rPr>
              <a:t>COLLEGES 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1028700" y="4006181"/>
            <a:ext cx="373815" cy="373815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/>
          <a:stretch>
            <a:fillRect/>
          </a:stretch>
        </p:blipFill>
        <p:spPr>
          <a:xfrm>
            <a:off x="1028700" y="4947781"/>
            <a:ext cx="373815" cy="373815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/>
          <a:stretch>
            <a:fillRect/>
          </a:stretch>
        </p:blipFill>
        <p:spPr>
          <a:xfrm>
            <a:off x="1028700" y="5889381"/>
            <a:ext cx="373815" cy="373815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rcRect/>
          <a:stretch>
            <a:fillRect/>
          </a:stretch>
        </p:blipFill>
        <p:spPr>
          <a:xfrm>
            <a:off x="1028700" y="6830981"/>
            <a:ext cx="373815" cy="373815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2023135" y="4867763"/>
            <a:ext cx="3867822" cy="4767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61"/>
              </a:lnSpc>
            </a:pPr>
            <a:r>
              <a:rPr lang="en-US" sz="2758" spc="358">
                <a:solidFill>
                  <a:srgbClr val="191919"/>
                </a:solidFill>
                <a:latin typeface="Aileron Regular"/>
              </a:rPr>
              <a:t>UNIVERSITIES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023135" y="6750963"/>
            <a:ext cx="3867822" cy="4767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61"/>
              </a:lnSpc>
            </a:pPr>
            <a:r>
              <a:rPr lang="en-US" sz="2758" spc="358">
                <a:solidFill>
                  <a:srgbClr val="191919"/>
                </a:solidFill>
                <a:latin typeface="Aileron Regular"/>
              </a:rPr>
              <a:t>ORGANISATIONS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023135" y="5809363"/>
            <a:ext cx="3867822" cy="4767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61"/>
              </a:lnSpc>
            </a:pPr>
            <a:r>
              <a:rPr lang="en-US" sz="2758" spc="358">
                <a:solidFill>
                  <a:srgbClr val="191919"/>
                </a:solidFill>
                <a:latin typeface="Aileron Regular"/>
              </a:rPr>
              <a:t>INDIVIDUAL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1028700" y="1837735"/>
            <a:ext cx="8115300" cy="1310112"/>
            <a:chOff x="0" y="0"/>
            <a:chExt cx="10820400" cy="1746815"/>
          </a:xfrm>
        </p:grpSpPr>
        <p:sp>
          <p:nvSpPr>
            <p:cNvPr id="22" name="TextBox 22"/>
            <p:cNvSpPr txBox="1"/>
            <p:nvPr/>
          </p:nvSpPr>
          <p:spPr>
            <a:xfrm>
              <a:off x="0" y="-47625"/>
              <a:ext cx="10820400" cy="8960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554"/>
                </a:lnSpc>
              </a:pPr>
              <a:r>
                <a:rPr lang="en-US" sz="4240" spc="127">
                  <a:solidFill>
                    <a:srgbClr val="191919"/>
                  </a:solidFill>
                  <a:latin typeface="Aileron Heavy"/>
                </a:rPr>
                <a:t>MARKET SIZE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1075371"/>
              <a:ext cx="10820400" cy="6714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87"/>
                </a:lnSpc>
              </a:pPr>
              <a:endParaRPr/>
            </a:p>
          </p:txBody>
        </p:sp>
      </p:grpSp>
      <p:pic>
        <p:nvPicPr>
          <p:cNvPr id="24" name="Picture 24"/>
          <p:cNvPicPr>
            <a:picLocks noChangeAspect="1"/>
          </p:cNvPicPr>
          <p:nvPr/>
        </p:nvPicPr>
        <p:blipFill>
          <a:blip r:embed="rId10">
            <a:alphaModFix amt="29000"/>
          </a:blip>
          <a:srcRect/>
          <a:stretch>
            <a:fillRect/>
          </a:stretch>
        </p:blipFill>
        <p:spPr>
          <a:xfrm>
            <a:off x="381140" y="9414879"/>
            <a:ext cx="2585575" cy="52651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906825" y="172892"/>
            <a:ext cx="16474350" cy="10976331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 rot="-5400000">
            <a:off x="-5426825" y="4056552"/>
            <a:ext cx="10853651" cy="2740547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 rot="-5400000">
            <a:off x="-2874261" y="3566185"/>
            <a:ext cx="8393818" cy="2034678"/>
            <a:chOff x="0" y="0"/>
            <a:chExt cx="11191758" cy="2712904"/>
          </a:xfrm>
        </p:grpSpPr>
        <p:sp>
          <p:nvSpPr>
            <p:cNvPr id="5" name="TextBox 5"/>
            <p:cNvSpPr txBox="1"/>
            <p:nvPr/>
          </p:nvSpPr>
          <p:spPr>
            <a:xfrm>
              <a:off x="0" y="-66675"/>
              <a:ext cx="11191758" cy="13925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576"/>
                </a:lnSpc>
              </a:pPr>
              <a:r>
                <a:rPr lang="en-US" sz="6546" spc="196">
                  <a:solidFill>
                    <a:srgbClr val="C7D0D8"/>
                  </a:solidFill>
                  <a:latin typeface="Aileron Heavy"/>
                </a:rPr>
                <a:t>REVENUE  MODEL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1659685"/>
              <a:ext cx="11191758" cy="10532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619"/>
                </a:lnSpc>
              </a:pPr>
              <a:endParaRPr/>
            </a:p>
          </p:txBody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5">
            <a:alphaModFix amt="29000"/>
          </a:blip>
          <a:srcRect/>
          <a:stretch>
            <a:fillRect/>
          </a:stretch>
        </p:blipFill>
        <p:spPr>
          <a:xfrm>
            <a:off x="1602886" y="9546480"/>
            <a:ext cx="2585575" cy="52651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836018" y="1028700"/>
            <a:ext cx="14615965" cy="9738149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 rot="-5400000">
            <a:off x="-5426825" y="4056552"/>
            <a:ext cx="10853651" cy="2740547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 rot="-5400000">
            <a:off x="-2874261" y="3566185"/>
            <a:ext cx="8393818" cy="2034678"/>
            <a:chOff x="0" y="0"/>
            <a:chExt cx="11191758" cy="2712904"/>
          </a:xfrm>
        </p:grpSpPr>
        <p:sp>
          <p:nvSpPr>
            <p:cNvPr id="5" name="TextBox 5"/>
            <p:cNvSpPr txBox="1"/>
            <p:nvPr/>
          </p:nvSpPr>
          <p:spPr>
            <a:xfrm>
              <a:off x="0" y="-66675"/>
              <a:ext cx="11191758" cy="13925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576"/>
                </a:lnSpc>
              </a:pPr>
              <a:r>
                <a:rPr lang="en-US" sz="6546" spc="196">
                  <a:solidFill>
                    <a:srgbClr val="C7D0D8"/>
                  </a:solidFill>
                  <a:latin typeface="Aileron Heavy"/>
                </a:rPr>
                <a:t>REVENUE  MODEL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1659685"/>
              <a:ext cx="11191758" cy="10532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619"/>
                </a:lnSpc>
              </a:pPr>
              <a:endParaRPr/>
            </a:p>
          </p:txBody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5">
            <a:alphaModFix amt="29000"/>
          </a:blip>
          <a:srcRect/>
          <a:stretch>
            <a:fillRect/>
          </a:stretch>
        </p:blipFill>
        <p:spPr>
          <a:xfrm>
            <a:off x="1602886" y="9546480"/>
            <a:ext cx="2585575" cy="52651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112004" y="3044893"/>
            <a:ext cx="7012649" cy="4600326"/>
            <a:chOff x="0" y="-57150"/>
            <a:chExt cx="9350199" cy="6133768"/>
          </a:xfrm>
        </p:grpSpPr>
        <p:sp>
          <p:nvSpPr>
            <p:cNvPr id="3" name="TextBox 3"/>
            <p:cNvSpPr txBox="1"/>
            <p:nvPr/>
          </p:nvSpPr>
          <p:spPr>
            <a:xfrm>
              <a:off x="0" y="2766988"/>
              <a:ext cx="1846395" cy="82037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440"/>
                </a:lnSpc>
              </a:pPr>
              <a:r>
                <a:rPr lang="en-US" sz="1743" dirty="0">
                  <a:solidFill>
                    <a:srgbClr val="191919"/>
                  </a:solidFill>
                  <a:latin typeface="Arimo"/>
                </a:rPr>
                <a:t>Development</a:t>
              </a:r>
            </a:p>
            <a:p>
              <a:pPr algn="ctr">
                <a:lnSpc>
                  <a:spcPts val="2440"/>
                </a:lnSpc>
              </a:pPr>
              <a:r>
                <a:rPr lang="en-US" sz="1743" dirty="0">
                  <a:solidFill>
                    <a:srgbClr val="191919"/>
                  </a:solidFill>
                  <a:latin typeface="Arimo"/>
                </a:rPr>
                <a:t>50%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739196" y="4818845"/>
              <a:ext cx="1611003" cy="82037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440"/>
                </a:lnSpc>
              </a:pPr>
              <a:r>
                <a:rPr lang="en-US" sz="1743" dirty="0">
                  <a:solidFill>
                    <a:srgbClr val="191919"/>
                  </a:solidFill>
                  <a:latin typeface="Arimo"/>
                </a:rPr>
                <a:t>Marketing</a:t>
              </a:r>
            </a:p>
            <a:p>
              <a:pPr algn="ctr">
                <a:lnSpc>
                  <a:spcPts val="2440"/>
                </a:lnSpc>
              </a:pPr>
              <a:r>
                <a:rPr lang="en-US" sz="1743" dirty="0">
                  <a:solidFill>
                    <a:srgbClr val="191919"/>
                  </a:solidFill>
                  <a:latin typeface="Arimo"/>
                </a:rPr>
                <a:t>30%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281860" y="-57150"/>
              <a:ext cx="1788354" cy="8203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440"/>
                </a:lnSpc>
              </a:pPr>
              <a:r>
                <a:rPr lang="en-US" sz="1743">
                  <a:solidFill>
                    <a:srgbClr val="191919"/>
                  </a:solidFill>
                  <a:latin typeface="Arimo"/>
                </a:rPr>
                <a:t>Future Needs</a:t>
              </a:r>
            </a:p>
            <a:p>
              <a:pPr algn="ctr">
                <a:lnSpc>
                  <a:spcPts val="2440"/>
                </a:lnSpc>
              </a:pPr>
              <a:r>
                <a:rPr lang="en-US" sz="1743">
                  <a:solidFill>
                    <a:srgbClr val="191919"/>
                  </a:solidFill>
                  <a:latin typeface="Arimo"/>
                </a:rPr>
                <a:t>20%</a:t>
              </a:r>
            </a:p>
          </p:txBody>
        </p:sp>
        <p:grpSp>
          <p:nvGrpSpPr>
            <p:cNvPr id="6" name="Group 6"/>
            <p:cNvGrpSpPr>
              <a:grpSpLocks noChangeAspect="1"/>
            </p:cNvGrpSpPr>
            <p:nvPr/>
          </p:nvGrpSpPr>
          <p:grpSpPr>
            <a:xfrm>
              <a:off x="2359139" y="334888"/>
              <a:ext cx="5741730" cy="5741730"/>
              <a:chOff x="0" y="0"/>
              <a:chExt cx="2540000" cy="254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1270000" y="0"/>
                <a:ext cx="1225947" cy="1270000"/>
              </a:xfrm>
              <a:custGeom>
                <a:avLst/>
                <a:gdLst/>
                <a:ahLst/>
                <a:cxnLst/>
                <a:rect l="l" t="t" r="r" b="b"/>
                <a:pathLst>
                  <a:path w="1225947" h="1270000">
                    <a:moveTo>
                      <a:pt x="0" y="0"/>
                    </a:moveTo>
                    <a:cubicBezTo>
                      <a:pt x="573695" y="0"/>
                      <a:pt x="1076156" y="384611"/>
                      <a:pt x="1225947" y="938406"/>
                    </a:cubicBezTo>
                    <a:lnTo>
                      <a:pt x="0" y="1270000"/>
                    </a:lnTo>
                    <a:close/>
                  </a:path>
                </a:pathLst>
              </a:custGeom>
              <a:solidFill>
                <a:srgbClr val="86EAE9"/>
              </a:solidFill>
            </p:spPr>
          </p:sp>
          <p:sp>
            <p:nvSpPr>
              <p:cNvPr id="8" name="Freeform 8"/>
              <p:cNvSpPr/>
              <p:nvPr/>
            </p:nvSpPr>
            <p:spPr>
              <a:xfrm>
                <a:off x="1206526" y="877548"/>
                <a:ext cx="1400405" cy="1681743"/>
              </a:xfrm>
              <a:custGeom>
                <a:avLst/>
                <a:gdLst/>
                <a:ahLst/>
                <a:cxnLst/>
                <a:rect l="l" t="t" r="r" b="b"/>
                <a:pathLst>
                  <a:path w="1400405" h="1681743">
                    <a:moveTo>
                      <a:pt x="1271316" y="0"/>
                    </a:moveTo>
                    <a:cubicBezTo>
                      <a:pt x="1400406" y="397298"/>
                      <a:pt x="1325859" y="832671"/>
                      <a:pt x="1071944" y="1164390"/>
                    </a:cubicBezTo>
                    <a:cubicBezTo>
                      <a:pt x="818029" y="1496108"/>
                      <a:pt x="417222" y="1681743"/>
                      <a:pt x="0" y="1660865"/>
                    </a:cubicBezTo>
                    <a:lnTo>
                      <a:pt x="63474" y="392452"/>
                    </a:lnTo>
                    <a:close/>
                  </a:path>
                </a:pathLst>
              </a:custGeom>
              <a:solidFill>
                <a:srgbClr val="5DBDD3"/>
              </a:solidFill>
            </p:spPr>
          </p:sp>
          <p:sp>
            <p:nvSpPr>
              <p:cNvPr id="9" name="Freeform 9"/>
              <p:cNvSpPr/>
              <p:nvPr/>
            </p:nvSpPr>
            <p:spPr>
              <a:xfrm>
                <a:off x="5568" y="0"/>
                <a:ext cx="1264432" cy="2540000"/>
              </a:xfrm>
              <a:custGeom>
                <a:avLst/>
                <a:gdLst/>
                <a:ahLst/>
                <a:cxnLst/>
                <a:rect l="l" t="t" r="r" b="b"/>
                <a:pathLst>
                  <a:path w="1264432" h="2540000">
                    <a:moveTo>
                      <a:pt x="1264432" y="2540000"/>
                    </a:moveTo>
                    <a:cubicBezTo>
                      <a:pt x="565247" y="2536908"/>
                      <a:pt x="70" y="1969255"/>
                      <a:pt x="35" y="1270063"/>
                    </a:cubicBezTo>
                    <a:cubicBezTo>
                      <a:pt x="0" y="570872"/>
                      <a:pt x="565120" y="3162"/>
                      <a:pt x="1264305" y="0"/>
                    </a:cubicBezTo>
                    <a:lnTo>
                      <a:pt x="1264432" y="1270000"/>
                    </a:lnTo>
                    <a:close/>
                  </a:path>
                </a:pathLst>
              </a:custGeom>
              <a:solidFill>
                <a:srgbClr val="4591B8"/>
              </a:solidFill>
            </p:spPr>
          </p:sp>
          <p:sp>
            <p:nvSpPr>
              <p:cNvPr id="10" name="Freeform 10"/>
              <p:cNvSpPr/>
              <p:nvPr/>
            </p:nvSpPr>
            <p:spPr>
              <a:xfrm>
                <a:off x="1270000" y="0"/>
                <a:ext cx="127" cy="1270000"/>
              </a:xfrm>
              <a:custGeom>
                <a:avLst/>
                <a:gdLst/>
                <a:ahLst/>
                <a:cxnLst/>
                <a:rect l="l" t="t" r="r" b="b"/>
                <a:pathLst>
                  <a:path w="127" h="1270000">
                    <a:moveTo>
                      <a:pt x="0" y="0"/>
                    </a:moveTo>
                    <a:cubicBezTo>
                      <a:pt x="42" y="0"/>
                      <a:pt x="85" y="0"/>
                      <a:pt x="127" y="0"/>
                    </a:cubicBezTo>
                    <a:lnTo>
                      <a:pt x="0" y="1270000"/>
                    </a:lnTo>
                    <a:close/>
                  </a:path>
                </a:pathLst>
              </a:custGeom>
              <a:solidFill>
                <a:srgbClr val="3B6696"/>
              </a:solidFill>
            </p:spPr>
          </p:sp>
        </p:grpSp>
      </p:grpSp>
      <p:sp>
        <p:nvSpPr>
          <p:cNvPr id="11" name="AutoShape 11"/>
          <p:cNvSpPr/>
          <p:nvPr/>
        </p:nvSpPr>
        <p:spPr>
          <a:xfrm>
            <a:off x="7696368" y="5143500"/>
            <a:ext cx="3203819" cy="5143500"/>
          </a:xfrm>
          <a:prstGeom prst="rect">
            <a:avLst/>
          </a:prstGeom>
          <a:solidFill>
            <a:srgbClr val="13538A"/>
          </a:solidFill>
        </p:spPr>
      </p:sp>
      <p:sp>
        <p:nvSpPr>
          <p:cNvPr id="12" name="AutoShape 12"/>
          <p:cNvSpPr/>
          <p:nvPr/>
        </p:nvSpPr>
        <p:spPr>
          <a:xfrm>
            <a:off x="7696368" y="0"/>
            <a:ext cx="3203819" cy="5143500"/>
          </a:xfrm>
          <a:prstGeom prst="rect">
            <a:avLst/>
          </a:prstGeom>
          <a:solidFill>
            <a:srgbClr val="01A0C4"/>
          </a:solidFill>
        </p:spPr>
      </p:sp>
      <p:sp>
        <p:nvSpPr>
          <p:cNvPr id="13" name="AutoShape 13"/>
          <p:cNvSpPr/>
          <p:nvPr/>
        </p:nvSpPr>
        <p:spPr>
          <a:xfrm>
            <a:off x="1028700" y="2095109"/>
            <a:ext cx="5624331" cy="1924723"/>
          </a:xfrm>
          <a:prstGeom prst="rect">
            <a:avLst/>
          </a:prstGeom>
          <a:solidFill>
            <a:srgbClr val="191919">
              <a:alpha val="3529"/>
            </a:srgbClr>
          </a:solidFill>
        </p:spPr>
      </p:sp>
      <p:sp>
        <p:nvSpPr>
          <p:cNvPr id="14" name="AutoShape 14"/>
          <p:cNvSpPr/>
          <p:nvPr/>
        </p:nvSpPr>
        <p:spPr>
          <a:xfrm>
            <a:off x="1028700" y="6713141"/>
            <a:ext cx="5624331" cy="1924723"/>
          </a:xfrm>
          <a:prstGeom prst="rect">
            <a:avLst/>
          </a:prstGeom>
          <a:solidFill>
            <a:srgbClr val="191919">
              <a:alpha val="3529"/>
            </a:srgbClr>
          </a:solidFill>
        </p:spPr>
      </p:sp>
      <p:sp>
        <p:nvSpPr>
          <p:cNvPr id="15" name="AutoShape 15"/>
          <p:cNvSpPr/>
          <p:nvPr/>
        </p:nvSpPr>
        <p:spPr>
          <a:xfrm rot="-10800000">
            <a:off x="1028700" y="3673996"/>
            <a:ext cx="5624331" cy="353726"/>
          </a:xfrm>
          <a:prstGeom prst="rect">
            <a:avLst/>
          </a:prstGeom>
          <a:solidFill>
            <a:srgbClr val="191919">
              <a:alpha val="3922"/>
            </a:srgbClr>
          </a:solidFill>
        </p:spPr>
      </p:sp>
      <p:sp>
        <p:nvSpPr>
          <p:cNvPr id="16" name="AutoShape 16"/>
          <p:cNvSpPr/>
          <p:nvPr/>
        </p:nvSpPr>
        <p:spPr>
          <a:xfrm rot="-10800000">
            <a:off x="1028700" y="3673996"/>
            <a:ext cx="3819154" cy="353726"/>
          </a:xfrm>
          <a:prstGeom prst="rect">
            <a:avLst/>
          </a:prstGeom>
          <a:solidFill>
            <a:srgbClr val="86EAE9"/>
          </a:solidFill>
        </p:spPr>
      </p:sp>
      <p:sp>
        <p:nvSpPr>
          <p:cNvPr id="17" name="AutoShape 17"/>
          <p:cNvSpPr/>
          <p:nvPr/>
        </p:nvSpPr>
        <p:spPr>
          <a:xfrm rot="-10800000">
            <a:off x="1028700" y="8284137"/>
            <a:ext cx="5624331" cy="353726"/>
          </a:xfrm>
          <a:prstGeom prst="rect">
            <a:avLst/>
          </a:prstGeom>
          <a:solidFill>
            <a:srgbClr val="191919">
              <a:alpha val="3922"/>
            </a:srgbClr>
          </a:solidFill>
        </p:spPr>
      </p:sp>
      <p:sp>
        <p:nvSpPr>
          <p:cNvPr id="18" name="AutoShape 18"/>
          <p:cNvSpPr/>
          <p:nvPr/>
        </p:nvSpPr>
        <p:spPr>
          <a:xfrm rot="-10800000">
            <a:off x="1028700" y="8284137"/>
            <a:ext cx="490274" cy="353726"/>
          </a:xfrm>
          <a:prstGeom prst="rect">
            <a:avLst/>
          </a:prstGeom>
          <a:solidFill>
            <a:srgbClr val="37C9EF"/>
          </a:solidFill>
        </p:spPr>
      </p:sp>
      <p:sp>
        <p:nvSpPr>
          <p:cNvPr id="19" name="TextBox 19"/>
          <p:cNvSpPr txBox="1"/>
          <p:nvPr/>
        </p:nvSpPr>
        <p:spPr>
          <a:xfrm>
            <a:off x="1347634" y="2282985"/>
            <a:ext cx="1377725" cy="647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40"/>
              </a:lnSpc>
            </a:pPr>
            <a:r>
              <a:rPr lang="en-US" sz="4200">
                <a:solidFill>
                  <a:srgbClr val="86EAE9"/>
                </a:solidFill>
                <a:latin typeface="Maven Pro Bold"/>
              </a:rPr>
              <a:t>50%</a:t>
            </a:r>
          </a:p>
        </p:txBody>
      </p:sp>
      <p:sp>
        <p:nvSpPr>
          <p:cNvPr id="20" name="AutoShape 20"/>
          <p:cNvSpPr/>
          <p:nvPr/>
        </p:nvSpPr>
        <p:spPr>
          <a:xfrm>
            <a:off x="1028700" y="4404125"/>
            <a:ext cx="5624331" cy="1924723"/>
          </a:xfrm>
          <a:prstGeom prst="rect">
            <a:avLst/>
          </a:prstGeom>
          <a:solidFill>
            <a:srgbClr val="191919">
              <a:alpha val="3529"/>
            </a:srgbClr>
          </a:solidFill>
        </p:spPr>
      </p:sp>
      <p:sp>
        <p:nvSpPr>
          <p:cNvPr id="21" name="AutoShape 21"/>
          <p:cNvSpPr/>
          <p:nvPr/>
        </p:nvSpPr>
        <p:spPr>
          <a:xfrm rot="-10800000">
            <a:off x="1028700" y="5975122"/>
            <a:ext cx="5624331" cy="353726"/>
          </a:xfrm>
          <a:prstGeom prst="rect">
            <a:avLst/>
          </a:prstGeom>
          <a:solidFill>
            <a:srgbClr val="191919">
              <a:alpha val="3922"/>
            </a:srgbClr>
          </a:solidFill>
        </p:spPr>
      </p:sp>
      <p:sp>
        <p:nvSpPr>
          <p:cNvPr id="22" name="AutoShape 22"/>
          <p:cNvSpPr/>
          <p:nvPr/>
        </p:nvSpPr>
        <p:spPr>
          <a:xfrm rot="-10800000">
            <a:off x="1028700" y="5975122"/>
            <a:ext cx="1441025" cy="353726"/>
          </a:xfrm>
          <a:prstGeom prst="rect">
            <a:avLst/>
          </a:prstGeom>
          <a:solidFill>
            <a:srgbClr val="3EDAD8"/>
          </a:solidFill>
        </p:spPr>
      </p:sp>
      <p:sp>
        <p:nvSpPr>
          <p:cNvPr id="23" name="TextBox 23"/>
          <p:cNvSpPr txBox="1"/>
          <p:nvPr/>
        </p:nvSpPr>
        <p:spPr>
          <a:xfrm>
            <a:off x="1347634" y="4698244"/>
            <a:ext cx="2067967" cy="647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40"/>
              </a:lnSpc>
            </a:pPr>
            <a:r>
              <a:rPr lang="en-US" sz="4200">
                <a:solidFill>
                  <a:srgbClr val="3EDAD8"/>
                </a:solidFill>
                <a:latin typeface="Maven Pro Bold"/>
              </a:rPr>
              <a:t>30%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347634" y="7015257"/>
            <a:ext cx="1590643" cy="647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40"/>
              </a:lnSpc>
            </a:pPr>
            <a:r>
              <a:rPr lang="en-US" sz="4200">
                <a:solidFill>
                  <a:srgbClr val="00BBC4"/>
                </a:solidFill>
                <a:latin typeface="Maven Pro Bold"/>
              </a:rPr>
              <a:t>20%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3415601" y="2235290"/>
            <a:ext cx="2864506" cy="3688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006"/>
              </a:lnSpc>
            </a:pPr>
            <a:r>
              <a:rPr lang="en-US" sz="1800">
                <a:solidFill>
                  <a:srgbClr val="191919"/>
                </a:solidFill>
                <a:latin typeface="Maven Pro Regular"/>
              </a:rPr>
              <a:t>Development and SEO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3415601" y="4558106"/>
            <a:ext cx="2864506" cy="3688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006"/>
              </a:lnSpc>
            </a:pPr>
            <a:r>
              <a:rPr lang="en-US" sz="1800">
                <a:solidFill>
                  <a:srgbClr val="191919"/>
                </a:solidFill>
                <a:latin typeface="Maven Pro Regular"/>
              </a:rPr>
              <a:t>For marketing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3415601" y="6875119"/>
            <a:ext cx="2864506" cy="7498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006"/>
              </a:lnSpc>
            </a:pPr>
            <a:r>
              <a:rPr lang="en-US" sz="1800">
                <a:solidFill>
                  <a:srgbClr val="191919"/>
                </a:solidFill>
                <a:latin typeface="Maven Pro Regular"/>
              </a:rPr>
              <a:t>Future needs and emergency requirements</a:t>
            </a:r>
          </a:p>
        </p:txBody>
      </p:sp>
      <p:sp>
        <p:nvSpPr>
          <p:cNvPr id="28" name="TextBox 28"/>
          <p:cNvSpPr txBox="1"/>
          <p:nvPr/>
        </p:nvSpPr>
        <p:spPr>
          <a:xfrm rot="-5400000">
            <a:off x="4521426" y="4517303"/>
            <a:ext cx="9495971" cy="10878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746"/>
              </a:lnSpc>
              <a:spcBef>
                <a:spcPct val="0"/>
              </a:spcBef>
            </a:pPr>
            <a:r>
              <a:rPr lang="en-US" sz="6677" spc="200">
                <a:solidFill>
                  <a:srgbClr val="FFFFFF"/>
                </a:solidFill>
                <a:latin typeface="Aileron Heavy"/>
              </a:rPr>
              <a:t>FUND UTILIZATION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-4362763" y="3695643"/>
            <a:ext cx="10954121" cy="2228594"/>
            <a:chOff x="0" y="0"/>
            <a:chExt cx="14605494" cy="297145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 l="582" b="47729"/>
            <a:stretch>
              <a:fillRect/>
            </a:stretch>
          </p:blipFill>
          <p:spPr>
            <a:xfrm>
              <a:off x="0" y="0"/>
              <a:ext cx="14605494" cy="1938965"/>
            </a:xfrm>
            <a:prstGeom prst="rect">
              <a:avLst/>
            </a:prstGeom>
          </p:spPr>
        </p:pic>
        <p:sp>
          <p:nvSpPr>
            <p:cNvPr id="4" name="TextBox 4"/>
            <p:cNvSpPr txBox="1"/>
            <p:nvPr/>
          </p:nvSpPr>
          <p:spPr>
            <a:xfrm>
              <a:off x="2476990" y="141207"/>
              <a:ext cx="11361511" cy="14221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706"/>
                </a:lnSpc>
              </a:pPr>
              <a:r>
                <a:rPr lang="en-US" sz="6645" spc="199">
                  <a:solidFill>
                    <a:srgbClr val="C7D0D8"/>
                  </a:solidFill>
                  <a:latin typeface="Aileron Heavy"/>
                </a:rPr>
                <a:t>COMPETITORS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2476990" y="1913380"/>
              <a:ext cx="11361511" cy="10580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71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809928" y="1655057"/>
            <a:ext cx="16170868" cy="6976887"/>
            <a:chOff x="0" y="0"/>
            <a:chExt cx="21561157" cy="9302516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4">
              <a:alphaModFix amt="46000"/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 r="2511"/>
            <a:stretch>
              <a:fillRect/>
            </a:stretch>
          </p:blipFill>
          <p:spPr>
            <a:xfrm>
              <a:off x="3267697" y="0"/>
              <a:ext cx="10653613" cy="9302516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4274317" y="7312174"/>
              <a:ext cx="1540642" cy="134097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7726529" y="7312174"/>
              <a:ext cx="1540642" cy="134097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1476708" y="7305000"/>
              <a:ext cx="1540642" cy="134097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4073802" y="4807321"/>
              <a:ext cx="1508425" cy="1366945"/>
            </a:xfrm>
            <a:prstGeom prst="rect">
              <a:avLst/>
            </a:prstGeom>
          </p:spPr>
        </p:pic>
        <p:sp>
          <p:nvSpPr>
            <p:cNvPr id="12" name="TextBox 12"/>
            <p:cNvSpPr txBox="1"/>
            <p:nvPr/>
          </p:nvSpPr>
          <p:spPr>
            <a:xfrm>
              <a:off x="3438153" y="326399"/>
              <a:ext cx="3467596" cy="5645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516"/>
                </a:lnSpc>
              </a:pPr>
              <a:r>
                <a:rPr lang="en-US" sz="2684" spc="80">
                  <a:solidFill>
                    <a:srgbClr val="191919"/>
                  </a:solidFill>
                  <a:latin typeface="Aileron Heavy"/>
                </a:rPr>
                <a:t>PLAGIARISM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6809868" y="15167"/>
              <a:ext cx="3373964" cy="10732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20"/>
                </a:lnSpc>
              </a:pPr>
              <a:r>
                <a:rPr lang="en-US" sz="2458" spc="73">
                  <a:solidFill>
                    <a:srgbClr val="191919"/>
                  </a:solidFill>
                  <a:latin typeface="Aileron Heavy"/>
                </a:rPr>
                <a:t>HARDWARE</a:t>
              </a:r>
            </a:p>
            <a:p>
              <a:pPr algn="ctr">
                <a:lnSpc>
                  <a:spcPts val="3220"/>
                </a:lnSpc>
              </a:pPr>
              <a:r>
                <a:rPr lang="en-US" sz="2458" spc="73">
                  <a:solidFill>
                    <a:srgbClr val="191919"/>
                  </a:solidFill>
                  <a:latin typeface="Aileron Heavy"/>
                </a:rPr>
                <a:t>OPEN SOURCE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10560047" y="70139"/>
              <a:ext cx="3373964" cy="10732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20"/>
                </a:lnSpc>
              </a:pPr>
              <a:r>
                <a:rPr lang="en-US" sz="2458" spc="73">
                  <a:solidFill>
                    <a:srgbClr val="191919"/>
                  </a:solidFill>
                  <a:latin typeface="Aileron Heavy"/>
                </a:rPr>
                <a:t>COMMUNITY</a:t>
              </a:r>
            </a:p>
            <a:p>
              <a:pPr algn="ctr">
                <a:lnSpc>
                  <a:spcPts val="3220"/>
                </a:lnSpc>
              </a:pPr>
              <a:r>
                <a:rPr lang="en-US" sz="2458" spc="73">
                  <a:solidFill>
                    <a:srgbClr val="191919"/>
                  </a:solidFill>
                  <a:latin typeface="Aileron Heavy"/>
                </a:rPr>
                <a:t>ENGAGEMENT</a:t>
              </a:r>
            </a:p>
          </p:txBody>
        </p:sp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4073802" y="2150753"/>
              <a:ext cx="1508425" cy="1366945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7580698" y="2150753"/>
              <a:ext cx="1508425" cy="1366945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7726529" y="4807321"/>
              <a:ext cx="1508425" cy="1366945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11476708" y="2150753"/>
              <a:ext cx="1508425" cy="1366945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4">
              <a:alphaModFix amt="46000"/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 l="31752" r="34298"/>
            <a:stretch>
              <a:fillRect/>
            </a:stretch>
          </p:blipFill>
          <p:spPr>
            <a:xfrm>
              <a:off x="14084111" y="0"/>
              <a:ext cx="3709938" cy="9302516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4">
              <a:alphaModFix amt="46000"/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 l="65528"/>
            <a:stretch>
              <a:fillRect/>
            </a:stretch>
          </p:blipFill>
          <p:spPr>
            <a:xfrm>
              <a:off x="17794048" y="0"/>
              <a:ext cx="3767109" cy="9302516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8907282" y="7312174"/>
              <a:ext cx="1540642" cy="1340979"/>
            </a:xfrm>
            <a:prstGeom prst="rect">
              <a:avLst/>
            </a:prstGeom>
          </p:spPr>
        </p:pic>
        <p:sp>
          <p:nvSpPr>
            <p:cNvPr id="22" name="TextBox 22"/>
            <p:cNvSpPr txBox="1"/>
            <p:nvPr/>
          </p:nvSpPr>
          <p:spPr>
            <a:xfrm>
              <a:off x="17990621" y="15167"/>
              <a:ext cx="3373964" cy="10732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20"/>
                </a:lnSpc>
              </a:pPr>
              <a:r>
                <a:rPr lang="en-US" sz="2458" spc="73">
                  <a:solidFill>
                    <a:srgbClr val="191919"/>
                  </a:solidFill>
                  <a:latin typeface="Aileron Heavy"/>
                </a:rPr>
                <a:t>PROJECT</a:t>
              </a:r>
            </a:p>
            <a:p>
              <a:pPr algn="ctr">
                <a:lnSpc>
                  <a:spcPts val="3220"/>
                </a:lnSpc>
              </a:pPr>
              <a:r>
                <a:rPr lang="en-US" sz="2458" spc="73">
                  <a:solidFill>
                    <a:srgbClr val="191919"/>
                  </a:solidFill>
                  <a:latin typeface="Aileron Heavy"/>
                </a:rPr>
                <a:t>MONITORING</a:t>
              </a:r>
            </a:p>
          </p:txBody>
        </p:sp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8907282" y="2150753"/>
              <a:ext cx="1540642" cy="1340979"/>
            </a:xfrm>
            <a:prstGeom prst="rect">
              <a:avLst/>
            </a:prstGeom>
          </p:spPr>
        </p:pic>
        <p:sp>
          <p:nvSpPr>
            <p:cNvPr id="24" name="TextBox 24"/>
            <p:cNvSpPr txBox="1"/>
            <p:nvPr/>
          </p:nvSpPr>
          <p:spPr>
            <a:xfrm>
              <a:off x="14201796" y="67261"/>
              <a:ext cx="3373964" cy="10732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20"/>
                </a:lnSpc>
              </a:pPr>
              <a:r>
                <a:rPr lang="en-US" sz="2458" spc="73">
                  <a:solidFill>
                    <a:srgbClr val="191919"/>
                  </a:solidFill>
                  <a:latin typeface="Aileron Heavy"/>
                </a:rPr>
                <a:t>PROJECT</a:t>
              </a:r>
            </a:p>
            <a:p>
              <a:pPr algn="ctr">
                <a:lnSpc>
                  <a:spcPts val="3220"/>
                </a:lnSpc>
              </a:pPr>
              <a:r>
                <a:rPr lang="en-US" sz="2458" spc="73">
                  <a:solidFill>
                    <a:srgbClr val="191919"/>
                  </a:solidFill>
                  <a:latin typeface="Aileron Heavy"/>
                </a:rPr>
                <a:t>DASHBOARD</a:t>
              </a:r>
            </a:p>
          </p:txBody>
        </p:sp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5118457" y="7305000"/>
              <a:ext cx="1540642" cy="1340979"/>
            </a:xfrm>
            <a:prstGeom prst="rect">
              <a:avLst/>
            </a:prstGeom>
          </p:spPr>
        </p:pic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5168758" y="2176719"/>
              <a:ext cx="1540642" cy="1340979"/>
            </a:xfrm>
            <a:prstGeom prst="rect">
              <a:avLst/>
            </a:prstGeom>
          </p:spPr>
        </p:pic>
        <p:pic>
          <p:nvPicPr>
            <p:cNvPr id="27" name="Picture 2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1476708" y="4833287"/>
              <a:ext cx="1540642" cy="1340979"/>
            </a:xfrm>
            <a:prstGeom prst="rect">
              <a:avLst/>
            </a:prstGeom>
          </p:spPr>
        </p:pic>
        <p:sp>
          <p:nvSpPr>
            <p:cNvPr id="28" name="TextBox 28"/>
            <p:cNvSpPr txBox="1"/>
            <p:nvPr/>
          </p:nvSpPr>
          <p:spPr>
            <a:xfrm>
              <a:off x="0" y="7539827"/>
              <a:ext cx="3267697" cy="7674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774"/>
                </a:lnSpc>
              </a:pPr>
              <a:r>
                <a:rPr lang="en-US" sz="3644" spc="109">
                  <a:solidFill>
                    <a:srgbClr val="191919"/>
                  </a:solidFill>
                  <a:latin typeface="Aileron Heavy"/>
                </a:rPr>
                <a:t>ADHIGAM</a:t>
              </a:r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8503838"/>
              <a:ext cx="3267697" cy="5756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85"/>
                </a:lnSpc>
              </a:pPr>
              <a:endParaRPr/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0" y="4625922"/>
              <a:ext cx="3267697" cy="15646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774"/>
                </a:lnSpc>
              </a:pPr>
              <a:r>
                <a:rPr lang="en-US" sz="3644" spc="109">
                  <a:solidFill>
                    <a:srgbClr val="191919"/>
                  </a:solidFill>
                  <a:latin typeface="Aileron Heavy"/>
                </a:rPr>
                <a:t>PRODUCT</a:t>
              </a:r>
            </a:p>
            <a:p>
              <a:pPr>
                <a:lnSpc>
                  <a:spcPts val="4774"/>
                </a:lnSpc>
              </a:pPr>
              <a:r>
                <a:rPr lang="en-US" sz="3644" spc="109">
                  <a:solidFill>
                    <a:srgbClr val="191919"/>
                  </a:solidFill>
                  <a:latin typeface="Aileron Heavy"/>
                </a:rPr>
                <a:t>HUNT</a:t>
              </a:r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0" y="5988549"/>
              <a:ext cx="3267697" cy="5756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85"/>
                </a:lnSpc>
              </a:pPr>
              <a:endParaRPr/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0" y="2418148"/>
              <a:ext cx="3267697" cy="7674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774"/>
                </a:lnSpc>
              </a:pPr>
              <a:r>
                <a:rPr lang="en-US" sz="3644" spc="109">
                  <a:solidFill>
                    <a:srgbClr val="191919"/>
                  </a:solidFill>
                  <a:latin typeface="Aileron Heavy"/>
                </a:rPr>
                <a:t>GITHUB</a:t>
              </a:r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0" y="3382159"/>
              <a:ext cx="3267697" cy="5756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85"/>
                </a:lnSpc>
              </a:pPr>
              <a:endParaRPr/>
            </a:p>
          </p:txBody>
        </p:sp>
        <p:pic>
          <p:nvPicPr>
            <p:cNvPr id="34" name="Picture 34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18884904" y="4838973"/>
              <a:ext cx="1508425" cy="1366945"/>
            </a:xfrm>
            <a:prstGeom prst="rect">
              <a:avLst/>
            </a:prstGeom>
          </p:spPr>
        </p:pic>
      </p:grpSp>
      <p:pic>
        <p:nvPicPr>
          <p:cNvPr id="35" name="Picture 3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/>
          <a:stretch>
            <a:fillRect/>
          </a:stretch>
        </p:blipFill>
        <p:spPr>
          <a:xfrm>
            <a:off x="13106949" y="5237782"/>
            <a:ext cx="1155481" cy="100573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721569" y="1721036"/>
            <a:ext cx="12844863" cy="8022468"/>
            <a:chOff x="0" y="0"/>
            <a:chExt cx="15509521" cy="968672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5509522" cy="9686724"/>
            </a:xfrm>
            <a:custGeom>
              <a:avLst/>
              <a:gdLst/>
              <a:ahLst/>
              <a:cxnLst/>
              <a:rect l="l" t="t" r="r" b="b"/>
              <a:pathLst>
                <a:path w="15509522" h="9686724">
                  <a:moveTo>
                    <a:pt x="15385061" y="9686724"/>
                  </a:moveTo>
                  <a:lnTo>
                    <a:pt x="124460" y="9686724"/>
                  </a:lnTo>
                  <a:cubicBezTo>
                    <a:pt x="55880" y="9686724"/>
                    <a:pt x="0" y="9630844"/>
                    <a:pt x="0" y="956226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385061" y="0"/>
                  </a:lnTo>
                  <a:cubicBezTo>
                    <a:pt x="15453641" y="0"/>
                    <a:pt x="15509522" y="55880"/>
                    <a:pt x="15509522" y="124460"/>
                  </a:cubicBezTo>
                  <a:lnTo>
                    <a:pt x="15509522" y="9562264"/>
                  </a:lnTo>
                  <a:cubicBezTo>
                    <a:pt x="15509522" y="9630844"/>
                    <a:pt x="15453641" y="9686724"/>
                    <a:pt x="15385061" y="9686724"/>
                  </a:cubicBezTo>
                  <a:close/>
                </a:path>
              </a:pathLst>
            </a:custGeom>
            <a:solidFill>
              <a:srgbClr val="13538A"/>
            </a:solid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4398883" y="2638726"/>
            <a:ext cx="1644473" cy="1644467"/>
            <a:chOff x="0" y="0"/>
            <a:chExt cx="6350000" cy="634997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8321763" y="2638726"/>
            <a:ext cx="1644473" cy="1644467"/>
            <a:chOff x="0" y="0"/>
            <a:chExt cx="6350000" cy="634997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2244644" y="2638726"/>
            <a:ext cx="1644473" cy="1644467"/>
            <a:chOff x="0" y="0"/>
            <a:chExt cx="6350000" cy="634997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grpSp>
        <p:nvGrpSpPr>
          <p:cNvPr id="10" name="Group 10"/>
          <p:cNvGrpSpPr/>
          <p:nvPr/>
        </p:nvGrpSpPr>
        <p:grpSpPr>
          <a:xfrm rot="-10800000">
            <a:off x="16392223" y="1028700"/>
            <a:ext cx="867077" cy="865690"/>
            <a:chOff x="0" y="0"/>
            <a:chExt cx="6350000" cy="633984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13538A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1028700" y="9107488"/>
            <a:ext cx="867077" cy="865690"/>
            <a:chOff x="0" y="0"/>
            <a:chExt cx="6350000" cy="633984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13538A"/>
            </a:solidFill>
          </p:spPr>
        </p:sp>
      </p:grpSp>
      <p:sp>
        <p:nvSpPr>
          <p:cNvPr id="14" name="AutoShape 14"/>
          <p:cNvSpPr/>
          <p:nvPr/>
        </p:nvSpPr>
        <p:spPr>
          <a:xfrm>
            <a:off x="4403646" y="739672"/>
            <a:ext cx="448864" cy="0"/>
          </a:xfrm>
          <a:prstGeom prst="line">
            <a:avLst/>
          </a:prstGeom>
          <a:ln w="47625" cap="rnd">
            <a:solidFill>
              <a:srgbClr val="13538A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AutoShape 15"/>
          <p:cNvSpPr/>
          <p:nvPr/>
        </p:nvSpPr>
        <p:spPr>
          <a:xfrm>
            <a:off x="13157368" y="692047"/>
            <a:ext cx="448864" cy="0"/>
          </a:xfrm>
          <a:prstGeom prst="line">
            <a:avLst/>
          </a:prstGeom>
          <a:ln w="47625" cap="rnd">
            <a:solidFill>
              <a:srgbClr val="13538A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4403646" y="6024041"/>
            <a:ext cx="1644473" cy="1644467"/>
            <a:chOff x="0" y="0"/>
            <a:chExt cx="6350000" cy="6349975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</p:grp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8326526" y="6024041"/>
            <a:ext cx="1644473" cy="1644467"/>
            <a:chOff x="0" y="0"/>
            <a:chExt cx="6350000" cy="6349975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</p:grpSp>
      <p:grpSp>
        <p:nvGrpSpPr>
          <p:cNvPr id="20" name="Group 20"/>
          <p:cNvGrpSpPr>
            <a:grpSpLocks noChangeAspect="1"/>
          </p:cNvGrpSpPr>
          <p:nvPr/>
        </p:nvGrpSpPr>
        <p:grpSpPr>
          <a:xfrm>
            <a:off x="12249406" y="6024041"/>
            <a:ext cx="1644473" cy="1644467"/>
            <a:chOff x="0" y="0"/>
            <a:chExt cx="6350000" cy="6349975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</p:sp>
      </p:grpSp>
      <p:sp>
        <p:nvSpPr>
          <p:cNvPr id="22" name="TextBox 22"/>
          <p:cNvSpPr txBox="1"/>
          <p:nvPr/>
        </p:nvSpPr>
        <p:spPr>
          <a:xfrm>
            <a:off x="8563787" y="243127"/>
            <a:ext cx="4214869" cy="8883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12"/>
              </a:lnSpc>
            </a:pPr>
            <a:r>
              <a:rPr lang="en-US" sz="5151">
                <a:solidFill>
                  <a:srgbClr val="13538A"/>
                </a:solidFill>
                <a:latin typeface="Montserrat Extra-Bold"/>
              </a:rPr>
              <a:t>Team Work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5221120" y="243127"/>
            <a:ext cx="3182716" cy="8883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7212"/>
              </a:lnSpc>
            </a:pPr>
            <a:r>
              <a:rPr lang="en-US" sz="5151">
                <a:solidFill>
                  <a:srgbClr val="13538A"/>
                </a:solidFill>
                <a:latin typeface="Montserrat Semi-Bold"/>
              </a:rPr>
              <a:t>Our Best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3720293" y="4650787"/>
            <a:ext cx="3001653" cy="3352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00"/>
              </a:lnSpc>
            </a:pPr>
            <a:r>
              <a:rPr lang="en-US" sz="2241">
                <a:solidFill>
                  <a:srgbClr val="FFFFFF"/>
                </a:solidFill>
                <a:latin typeface="Montserrat Extra-Bold"/>
              </a:rPr>
              <a:t>Aditya Shekhawat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4029326" y="4957506"/>
            <a:ext cx="2383588" cy="3135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65"/>
              </a:lnSpc>
            </a:pPr>
            <a:r>
              <a:rPr lang="en-US" sz="1903">
                <a:solidFill>
                  <a:srgbClr val="FFFFFF"/>
                </a:solidFill>
                <a:latin typeface="Be Vietnam Italics"/>
              </a:rPr>
              <a:t>2nd Year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7647936" y="4650787"/>
            <a:ext cx="3001653" cy="3352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00"/>
              </a:lnSpc>
            </a:pPr>
            <a:r>
              <a:rPr lang="en-US" sz="2241">
                <a:solidFill>
                  <a:srgbClr val="FFFFFF"/>
                </a:solidFill>
                <a:latin typeface="Montserrat Extra-Bold"/>
              </a:rPr>
              <a:t>Harshit Sharma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1566054" y="4650787"/>
            <a:ext cx="3001653" cy="3352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00"/>
              </a:lnSpc>
            </a:pPr>
            <a:r>
              <a:rPr lang="en-US" sz="2241">
                <a:solidFill>
                  <a:srgbClr val="FFFFFF"/>
                </a:solidFill>
                <a:latin typeface="Montserrat Extra-Bold"/>
              </a:rPr>
              <a:t>Kushagra Gupta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3725056" y="8036103"/>
            <a:ext cx="3001653" cy="3352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00"/>
              </a:lnSpc>
            </a:pPr>
            <a:r>
              <a:rPr lang="en-US" sz="2241">
                <a:solidFill>
                  <a:srgbClr val="FFFFFF"/>
                </a:solidFill>
                <a:latin typeface="Montserrat Extra-Bold"/>
              </a:rPr>
              <a:t>Vaishnavi Vaishnav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7652698" y="8036103"/>
            <a:ext cx="3001653" cy="3352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00"/>
              </a:lnSpc>
            </a:pPr>
            <a:r>
              <a:rPr lang="en-US" sz="2241">
                <a:solidFill>
                  <a:srgbClr val="FFFFFF"/>
                </a:solidFill>
                <a:latin typeface="Montserrat Extra-Bold"/>
              </a:rPr>
              <a:t>Jheel Soni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1570816" y="8036103"/>
            <a:ext cx="3001653" cy="3352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00"/>
              </a:lnSpc>
            </a:pPr>
            <a:r>
              <a:rPr lang="en-US" sz="2241">
                <a:solidFill>
                  <a:srgbClr val="FFFFFF"/>
                </a:solidFill>
                <a:latin typeface="Montserrat Extra-Bold"/>
              </a:rPr>
              <a:t>Piyush Lakheda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7952206" y="4972416"/>
            <a:ext cx="2383588" cy="3135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65"/>
              </a:lnSpc>
            </a:pPr>
            <a:r>
              <a:rPr lang="en-US" sz="1903">
                <a:solidFill>
                  <a:srgbClr val="FFFFFF"/>
                </a:solidFill>
                <a:latin typeface="Be Vietnam Italics"/>
              </a:rPr>
              <a:t>2nd Year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1875086" y="4972416"/>
            <a:ext cx="2383588" cy="3135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65"/>
              </a:lnSpc>
            </a:pPr>
            <a:r>
              <a:rPr lang="en-US" sz="1903">
                <a:solidFill>
                  <a:srgbClr val="FFFFFF"/>
                </a:solidFill>
                <a:latin typeface="Be Vietnam Italics"/>
              </a:rPr>
              <a:t>2nd Year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4029326" y="8380864"/>
            <a:ext cx="2383588" cy="3135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65"/>
              </a:lnSpc>
            </a:pPr>
            <a:r>
              <a:rPr lang="en-US" sz="1903">
                <a:solidFill>
                  <a:srgbClr val="FFFFFF"/>
                </a:solidFill>
                <a:latin typeface="Be Vietnam Italics"/>
              </a:rPr>
              <a:t>2nd Year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7961731" y="8380864"/>
            <a:ext cx="2383588" cy="3135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65"/>
              </a:lnSpc>
            </a:pPr>
            <a:r>
              <a:rPr lang="en-US" sz="1903">
                <a:solidFill>
                  <a:srgbClr val="FFFFFF"/>
                </a:solidFill>
                <a:latin typeface="Be Vietnam Italics"/>
              </a:rPr>
              <a:t>2nd Year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1875086" y="8380864"/>
            <a:ext cx="2383588" cy="3135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65"/>
              </a:lnSpc>
            </a:pPr>
            <a:r>
              <a:rPr lang="en-US" sz="1903">
                <a:solidFill>
                  <a:srgbClr val="FFFFFF"/>
                </a:solidFill>
                <a:latin typeface="Be Vietnam Italics"/>
              </a:rPr>
              <a:t>2nd Year</a:t>
            </a:r>
          </a:p>
        </p:txBody>
      </p:sp>
      <p:pic>
        <p:nvPicPr>
          <p:cNvPr id="36" name="Picture 36"/>
          <p:cNvPicPr>
            <a:picLocks noChangeAspect="1"/>
          </p:cNvPicPr>
          <p:nvPr/>
        </p:nvPicPr>
        <p:blipFill>
          <a:blip r:embed="rId8">
            <a:alphaModFix amt="29000"/>
          </a:blip>
          <a:srcRect/>
          <a:stretch>
            <a:fillRect/>
          </a:stretch>
        </p:blipFill>
        <p:spPr>
          <a:xfrm>
            <a:off x="15566431" y="9654634"/>
            <a:ext cx="2585575" cy="52651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282420" y="9286875"/>
            <a:ext cx="18852841" cy="0"/>
          </a:xfrm>
          <a:prstGeom prst="line">
            <a:avLst/>
          </a:prstGeom>
          <a:ln w="28575" cap="rnd">
            <a:solidFill>
              <a:srgbClr val="D9D9D9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75000"/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 rot="-5400000">
            <a:off x="16905215" y="1385687"/>
            <a:ext cx="844062" cy="211015"/>
          </a:xfrm>
          <a:prstGeom prst="rect">
            <a:avLst/>
          </a:prstGeom>
        </p:spPr>
      </p:pic>
      <p:sp>
        <p:nvSpPr>
          <p:cNvPr id="4" name="AutoShape 4"/>
          <p:cNvSpPr/>
          <p:nvPr/>
        </p:nvSpPr>
        <p:spPr>
          <a:xfrm rot="-5399999">
            <a:off x="16220841" y="3316185"/>
            <a:ext cx="2198524" cy="0"/>
          </a:xfrm>
          <a:prstGeom prst="line">
            <a:avLst/>
          </a:prstGeom>
          <a:ln w="28575" cap="rnd">
            <a:solidFill>
              <a:srgbClr val="D9D9D9">
                <a:alpha val="74902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AutoShape 5"/>
          <p:cNvSpPr/>
          <p:nvPr/>
        </p:nvSpPr>
        <p:spPr>
          <a:xfrm>
            <a:off x="1028700" y="0"/>
            <a:ext cx="2145217" cy="6805228"/>
          </a:xfrm>
          <a:prstGeom prst="rect">
            <a:avLst/>
          </a:prstGeom>
          <a:solidFill>
            <a:srgbClr val="19598D"/>
          </a:solidFill>
        </p:spPr>
      </p:sp>
      <p:sp>
        <p:nvSpPr>
          <p:cNvPr id="6" name="TextBox 6"/>
          <p:cNvSpPr txBox="1"/>
          <p:nvPr/>
        </p:nvSpPr>
        <p:spPr>
          <a:xfrm>
            <a:off x="10711297" y="5419725"/>
            <a:ext cx="9305017" cy="3630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4064"/>
              </a:lnSpc>
            </a:pPr>
            <a:r>
              <a:rPr lang="en-US" sz="14064">
                <a:solidFill>
                  <a:srgbClr val="19598D"/>
                </a:solidFill>
                <a:latin typeface="Montserrat Extra-Bold"/>
              </a:rPr>
              <a:t>Thank</a:t>
            </a:r>
          </a:p>
          <a:p>
            <a:pPr>
              <a:lnSpc>
                <a:spcPts val="14064"/>
              </a:lnSpc>
              <a:spcBef>
                <a:spcPct val="0"/>
              </a:spcBef>
            </a:pPr>
            <a:r>
              <a:rPr lang="en-US" sz="14064">
                <a:solidFill>
                  <a:srgbClr val="19598D"/>
                </a:solidFill>
                <a:latin typeface="Montserrat Extra-Bold"/>
              </a:rPr>
              <a:t>You!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4">
            <a:alphaModFix amt="29000"/>
          </a:blip>
          <a:srcRect/>
          <a:stretch>
            <a:fillRect/>
          </a:stretch>
        </p:blipFill>
        <p:spPr>
          <a:xfrm>
            <a:off x="245442" y="9438365"/>
            <a:ext cx="3116499" cy="63463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 rot="-10800000">
            <a:off x="-1663892" y="-287768"/>
            <a:ext cx="5354044" cy="309865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 l="15048" r="25146"/>
          <a:stretch>
            <a:fillRect/>
          </a:stretch>
        </p:blipFill>
        <p:spPr>
          <a:xfrm>
            <a:off x="1028700" y="805474"/>
            <a:ext cx="7380258" cy="8229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/>
          <a:stretch>
            <a:fillRect/>
          </a:stretch>
        </p:blipFill>
        <p:spPr>
          <a:xfrm>
            <a:off x="944330" y="4075452"/>
            <a:ext cx="8128982" cy="205256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rcRect/>
          <a:stretch>
            <a:fillRect/>
          </a:stretch>
        </p:blipFill>
        <p:spPr>
          <a:xfrm>
            <a:off x="17624216" y="0"/>
            <a:ext cx="2458817" cy="163818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10"/>
              </a:ext>
            </a:extLst>
          </a:blip>
          <a:srcRect/>
          <a:stretch>
            <a:fillRect/>
          </a:stretch>
        </p:blipFill>
        <p:spPr>
          <a:xfrm>
            <a:off x="17259300" y="-287768"/>
            <a:ext cx="1097840" cy="1274705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12"/>
              </a:ext>
            </a:extLst>
          </a:blip>
          <a:srcRect/>
          <a:stretch>
            <a:fillRect/>
          </a:stretch>
        </p:blipFill>
        <p:spPr>
          <a:xfrm>
            <a:off x="16255915" y="7947534"/>
            <a:ext cx="554033" cy="511095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14"/>
              </a:ext>
            </a:extLst>
          </a:blip>
          <a:srcRect/>
          <a:stretch>
            <a:fillRect/>
          </a:stretch>
        </p:blipFill>
        <p:spPr>
          <a:xfrm>
            <a:off x="16366876" y="3712354"/>
            <a:ext cx="443071" cy="620765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16"/>
              </a:ext>
            </a:extLst>
          </a:blip>
          <a:srcRect/>
          <a:stretch>
            <a:fillRect/>
          </a:stretch>
        </p:blipFill>
        <p:spPr>
          <a:xfrm>
            <a:off x="16229009" y="1494100"/>
            <a:ext cx="554033" cy="620765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14236194" y="9694816"/>
            <a:ext cx="2546847" cy="181463"/>
            <a:chOff x="0" y="0"/>
            <a:chExt cx="3395797" cy="241951"/>
          </a:xfrm>
        </p:grpSpPr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18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424475" cy="241951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20"/>
                </a:ext>
              </a:extLst>
            </a:blip>
            <a:srcRect/>
            <a:stretch>
              <a:fillRect/>
            </a:stretch>
          </p:blipFill>
          <p:spPr>
            <a:xfrm>
              <a:off x="424475" y="0"/>
              <a:ext cx="424475" cy="241951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21"/>
                </a:ext>
              </a:extLst>
            </a:blip>
            <a:srcRect/>
            <a:stretch>
              <a:fillRect/>
            </a:stretch>
          </p:blipFill>
          <p:spPr>
            <a:xfrm>
              <a:off x="848949" y="0"/>
              <a:ext cx="424475" cy="241951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20"/>
                </a:ext>
              </a:extLst>
            </a:blip>
            <a:srcRect/>
            <a:stretch>
              <a:fillRect/>
            </a:stretch>
          </p:blipFill>
          <p:spPr>
            <a:xfrm>
              <a:off x="1273424" y="0"/>
              <a:ext cx="424475" cy="241951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21"/>
                </a:ext>
              </a:extLst>
            </a:blip>
            <a:srcRect/>
            <a:stretch>
              <a:fillRect/>
            </a:stretch>
          </p:blipFill>
          <p:spPr>
            <a:xfrm>
              <a:off x="1697898" y="0"/>
              <a:ext cx="424475" cy="241951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20"/>
                </a:ext>
              </a:extLst>
            </a:blip>
            <a:srcRect/>
            <a:stretch>
              <a:fillRect/>
            </a:stretch>
          </p:blipFill>
          <p:spPr>
            <a:xfrm>
              <a:off x="2122373" y="0"/>
              <a:ext cx="424475" cy="241951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21"/>
                </a:ext>
              </a:extLst>
            </a:blip>
            <a:srcRect/>
            <a:stretch>
              <a:fillRect/>
            </a:stretch>
          </p:blipFill>
          <p:spPr>
            <a:xfrm>
              <a:off x="2546847" y="0"/>
              <a:ext cx="424475" cy="241951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20"/>
                </a:ext>
              </a:extLst>
            </a:blip>
            <a:srcRect/>
            <a:stretch>
              <a:fillRect/>
            </a:stretch>
          </p:blipFill>
          <p:spPr>
            <a:xfrm>
              <a:off x="2971322" y="0"/>
              <a:ext cx="424475" cy="241951"/>
            </a:xfrm>
            <a:prstGeom prst="rect">
              <a:avLst/>
            </a:prstGeom>
          </p:spPr>
        </p:pic>
      </p:grpSp>
      <p:grpSp>
        <p:nvGrpSpPr>
          <p:cNvPr id="19" name="Group 19"/>
          <p:cNvGrpSpPr/>
          <p:nvPr/>
        </p:nvGrpSpPr>
        <p:grpSpPr>
          <a:xfrm>
            <a:off x="8700954" y="969011"/>
            <a:ext cx="575975" cy="1632844"/>
            <a:chOff x="0" y="0"/>
            <a:chExt cx="767967" cy="2177125"/>
          </a:xfrm>
        </p:grpSpPr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23"/>
                </a:ext>
              </a:extLst>
            </a:blip>
            <a:srcRect/>
            <a:stretch>
              <a:fillRect/>
            </a:stretch>
          </p:blipFill>
          <p:spPr>
            <a:xfrm>
              <a:off x="0" y="1693306"/>
              <a:ext cx="767967" cy="48381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23"/>
                </a:ext>
              </a:extLst>
            </a:blip>
            <a:srcRect/>
            <a:stretch>
              <a:fillRect/>
            </a:stretch>
          </p:blipFill>
          <p:spPr>
            <a:xfrm>
              <a:off x="0" y="1130579"/>
              <a:ext cx="767967" cy="48381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23"/>
                </a:ext>
              </a:extLst>
            </a:blip>
            <a:srcRect/>
            <a:stretch>
              <a:fillRect/>
            </a:stretch>
          </p:blipFill>
          <p:spPr>
            <a:xfrm>
              <a:off x="0" y="565290"/>
              <a:ext cx="767967" cy="48381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23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767967" cy="483819"/>
            </a:xfrm>
            <a:prstGeom prst="rect">
              <a:avLst/>
            </a:prstGeom>
          </p:spPr>
        </p:pic>
      </p:grpSp>
      <p:sp>
        <p:nvSpPr>
          <p:cNvPr id="24" name="TextBox 24"/>
          <p:cNvSpPr txBox="1"/>
          <p:nvPr/>
        </p:nvSpPr>
        <p:spPr>
          <a:xfrm>
            <a:off x="10485730" y="1436950"/>
            <a:ext cx="5392437" cy="9129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628"/>
              </a:lnSpc>
              <a:spcBef>
                <a:spcPct val="0"/>
              </a:spcBef>
            </a:pPr>
            <a:r>
              <a:rPr lang="en-US" sz="2591">
                <a:solidFill>
                  <a:srgbClr val="000000"/>
                </a:solidFill>
                <a:latin typeface="Open Sans Bold"/>
              </a:rPr>
              <a:t>LACK OF CROSS-FUNCTIONAL RESEARCH.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9550086" y="3843863"/>
            <a:ext cx="6678923" cy="9213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664"/>
              </a:lnSpc>
            </a:pPr>
            <a:r>
              <a:rPr lang="en-US" sz="2617">
                <a:solidFill>
                  <a:srgbClr val="000000"/>
                </a:solidFill>
                <a:latin typeface="Open Sans Bold"/>
              </a:rPr>
              <a:t>LACK OF PROJECT-BASED LEARNING!</a:t>
            </a:r>
          </a:p>
          <a:p>
            <a:pPr algn="r">
              <a:lnSpc>
                <a:spcPts val="3664"/>
              </a:lnSpc>
              <a:spcBef>
                <a:spcPct val="0"/>
              </a:spcBef>
            </a:pPr>
            <a:endParaRPr/>
          </a:p>
        </p:txBody>
      </p:sp>
      <p:sp>
        <p:nvSpPr>
          <p:cNvPr id="26" name="TextBox 26"/>
          <p:cNvSpPr txBox="1"/>
          <p:nvPr/>
        </p:nvSpPr>
        <p:spPr>
          <a:xfrm>
            <a:off x="1028700" y="4557712"/>
            <a:ext cx="7960241" cy="1171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240"/>
              </a:lnSpc>
              <a:spcBef>
                <a:spcPct val="0"/>
              </a:spcBef>
            </a:pPr>
            <a:r>
              <a:rPr lang="en-US" sz="7700">
                <a:solidFill>
                  <a:srgbClr val="000000"/>
                </a:solidFill>
                <a:latin typeface="Open Sans Bold Bold"/>
              </a:rPr>
              <a:t>PROBLEM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9354614" y="7661379"/>
            <a:ext cx="6601238" cy="13736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628"/>
              </a:lnSpc>
              <a:spcBef>
                <a:spcPct val="0"/>
              </a:spcBef>
            </a:pPr>
            <a:r>
              <a:rPr lang="en-US" sz="2591">
                <a:solidFill>
                  <a:srgbClr val="000000"/>
                </a:solidFill>
                <a:latin typeface="Open Sans Bold"/>
              </a:rPr>
              <a:t>NO SINGLE-GO SOLUTION FOR NON-TECHNICAL AND HARDWARE PROJECTS OPEN SOURCING.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9276929" y="5871437"/>
            <a:ext cx="6678923" cy="456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664"/>
              </a:lnSpc>
              <a:spcBef>
                <a:spcPct val="0"/>
              </a:spcBef>
            </a:pPr>
            <a:r>
              <a:rPr lang="en-US" sz="2617">
                <a:solidFill>
                  <a:srgbClr val="000000"/>
                </a:solidFill>
                <a:latin typeface="Open Sans Bold"/>
              </a:rPr>
              <a:t>NO PROJECT PLAGIARISM CHECKER</a:t>
            </a:r>
          </a:p>
        </p:txBody>
      </p:sp>
      <p:pic>
        <p:nvPicPr>
          <p:cNvPr id="29" name="Picture 29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14"/>
              </a:ext>
            </a:extLst>
          </a:blip>
          <a:srcRect/>
          <a:stretch>
            <a:fillRect/>
          </a:stretch>
        </p:blipFill>
        <p:spPr>
          <a:xfrm>
            <a:off x="16366876" y="5906122"/>
            <a:ext cx="443071" cy="620765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24">
            <a:alphaModFix amt="29000"/>
          </a:blip>
          <a:srcRect/>
          <a:stretch>
            <a:fillRect/>
          </a:stretch>
        </p:blipFill>
        <p:spPr>
          <a:xfrm>
            <a:off x="283401" y="9522289"/>
            <a:ext cx="2585575" cy="52651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 rot="-5400000">
            <a:off x="-5401795" y="3915841"/>
            <a:ext cx="10853651" cy="2740547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/>
          <a:stretch>
            <a:fillRect/>
          </a:stretch>
        </p:blipFill>
        <p:spPr>
          <a:xfrm>
            <a:off x="17653544" y="-1003702"/>
            <a:ext cx="3380169" cy="2378794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/>
          <a:stretch>
            <a:fillRect/>
          </a:stretch>
        </p:blipFill>
        <p:spPr>
          <a:xfrm>
            <a:off x="17227718" y="-813202"/>
            <a:ext cx="2617267" cy="1841902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17397855" y="8693677"/>
            <a:ext cx="511377" cy="1129246"/>
            <a:chOff x="0" y="0"/>
            <a:chExt cx="681835" cy="1505661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681835" cy="561662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0" y="943999"/>
              <a:ext cx="681835" cy="561662"/>
            </a:xfrm>
            <a:prstGeom prst="rect">
              <a:avLst/>
            </a:prstGeom>
          </p:spPr>
        </p:pic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10"/>
          <a:srcRect r="23871"/>
          <a:stretch>
            <a:fillRect/>
          </a:stretch>
        </p:blipFill>
        <p:spPr>
          <a:xfrm>
            <a:off x="1395303" y="0"/>
            <a:ext cx="5220861" cy="102870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6946615" y="3584197"/>
            <a:ext cx="8023350" cy="4135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56"/>
              </a:lnSpc>
            </a:pPr>
            <a:r>
              <a:rPr lang="en-US" sz="2469">
                <a:solidFill>
                  <a:srgbClr val="000000"/>
                </a:solidFill>
                <a:latin typeface="Open Sans Bold"/>
              </a:rPr>
              <a:t>Online integrated platform for projects.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132844" y="851218"/>
            <a:ext cx="8857249" cy="103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8160"/>
              </a:lnSpc>
              <a:spcBef>
                <a:spcPct val="0"/>
              </a:spcBef>
            </a:pPr>
            <a:r>
              <a:rPr lang="en-US" sz="6800">
                <a:solidFill>
                  <a:srgbClr val="000000"/>
                </a:solidFill>
                <a:latin typeface="Open Sans Bold Bold"/>
              </a:rPr>
              <a:t>SOLUTION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006957" y="4698619"/>
            <a:ext cx="7976470" cy="8516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57"/>
              </a:lnSpc>
              <a:spcBef>
                <a:spcPct val="0"/>
              </a:spcBef>
            </a:pPr>
            <a:r>
              <a:rPr lang="en-US" sz="2469">
                <a:solidFill>
                  <a:srgbClr val="000000"/>
                </a:solidFill>
                <a:latin typeface="Open Sans Bold"/>
              </a:rPr>
              <a:t>Both software and hardware open sourcing.</a:t>
            </a:r>
          </a:p>
          <a:p>
            <a:pPr algn="r">
              <a:lnSpc>
                <a:spcPts val="3457"/>
              </a:lnSpc>
              <a:spcBef>
                <a:spcPct val="0"/>
              </a:spcBef>
            </a:pPr>
            <a:r>
              <a:rPr lang="en-US" sz="2469">
                <a:solidFill>
                  <a:srgbClr val="000000"/>
                </a:solidFill>
                <a:latin typeface="Open Sans Bold"/>
              </a:rPr>
              <a:t> Both technical and non-technical projects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840056" y="6322627"/>
            <a:ext cx="8587514" cy="8516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57"/>
              </a:lnSpc>
              <a:spcBef>
                <a:spcPct val="0"/>
              </a:spcBef>
            </a:pPr>
            <a:r>
              <a:rPr lang="en-US" sz="2469">
                <a:solidFill>
                  <a:srgbClr val="000000"/>
                </a:solidFill>
                <a:latin typeface="Open Sans Bold"/>
              </a:rPr>
              <a:t>Project dashboard for project details for contributions. </a:t>
            </a:r>
          </a:p>
          <a:p>
            <a:pPr>
              <a:lnSpc>
                <a:spcPts val="3457"/>
              </a:lnSpc>
              <a:spcBef>
                <a:spcPct val="0"/>
              </a:spcBef>
            </a:pPr>
            <a:endParaRPr/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11">
            <a:alphaModFix amt="29000"/>
          </a:blip>
          <a:srcRect/>
          <a:stretch>
            <a:fillRect/>
          </a:stretch>
        </p:blipFill>
        <p:spPr>
          <a:xfrm>
            <a:off x="6840056" y="9559664"/>
            <a:ext cx="2585575" cy="526517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0081151" y="7527148"/>
            <a:ext cx="7828081" cy="8516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57"/>
              </a:lnSpc>
              <a:spcBef>
                <a:spcPct val="0"/>
              </a:spcBef>
            </a:pPr>
            <a:r>
              <a:rPr lang="en-US" sz="2469">
                <a:solidFill>
                  <a:srgbClr val="000000"/>
                </a:solidFill>
                <a:latin typeface="Open Sans Bold"/>
              </a:rPr>
              <a:t>Colleges/universities can showcase the projects via their dashboard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6493348" y="6988101"/>
            <a:ext cx="971550" cy="97155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16164840" y="6988101"/>
            <a:ext cx="971550" cy="97155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/>
          <a:stretch>
            <a:fillRect/>
          </a:stretch>
        </p:blipFill>
        <p:spPr>
          <a:xfrm>
            <a:off x="-3146994" y="635005"/>
            <a:ext cx="24503828" cy="3063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/>
          <a:stretch>
            <a:fillRect/>
          </a:stretch>
        </p:blipFill>
        <p:spPr>
          <a:xfrm>
            <a:off x="14587352" y="4404047"/>
            <a:ext cx="2549038" cy="21714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rcRect/>
          <a:stretch>
            <a:fillRect/>
          </a:stretch>
        </p:blipFill>
        <p:spPr>
          <a:xfrm>
            <a:off x="15984781" y="-963893"/>
            <a:ext cx="2303219" cy="1629528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rcRect/>
          <a:stretch>
            <a:fillRect/>
          </a:stretch>
        </p:blipFill>
        <p:spPr>
          <a:xfrm>
            <a:off x="9144000" y="4403901"/>
            <a:ext cx="702984" cy="44288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rcRect/>
          <a:stretch>
            <a:fillRect/>
          </a:stretch>
        </p:blipFill>
        <p:spPr>
          <a:xfrm>
            <a:off x="9144000" y="3865771"/>
            <a:ext cx="702984" cy="44288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rcRect/>
          <a:stretch>
            <a:fillRect/>
          </a:stretch>
        </p:blipFill>
        <p:spPr>
          <a:xfrm>
            <a:off x="9144000" y="3327641"/>
            <a:ext cx="702984" cy="44288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rcRect/>
          <a:stretch>
            <a:fillRect/>
          </a:stretch>
        </p:blipFill>
        <p:spPr>
          <a:xfrm>
            <a:off x="9144000" y="2789511"/>
            <a:ext cx="702984" cy="44288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rcRect/>
          <a:stretch>
            <a:fillRect/>
          </a:stretch>
        </p:blipFill>
        <p:spPr>
          <a:xfrm rot="5400000">
            <a:off x="17584655" y="9636042"/>
            <a:ext cx="405388" cy="486953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4"/>
          <a:srcRect t="4703" b="26099"/>
          <a:stretch>
            <a:fillRect/>
          </a:stretch>
        </p:blipFill>
        <p:spPr>
          <a:xfrm>
            <a:off x="0" y="684817"/>
            <a:ext cx="8287222" cy="3827801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0922229" y="1469305"/>
            <a:ext cx="6337071" cy="2438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9600"/>
              </a:lnSpc>
              <a:spcBef>
                <a:spcPct val="0"/>
              </a:spcBef>
            </a:pPr>
            <a:r>
              <a:rPr lang="en-US" sz="8000">
                <a:solidFill>
                  <a:srgbClr val="000000"/>
                </a:solidFill>
                <a:latin typeface="Open Sans Bold Bold"/>
              </a:rPr>
              <a:t>OUR VISION &amp; MISSION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846984" y="6864784"/>
            <a:ext cx="5767238" cy="16753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518"/>
              </a:lnSpc>
              <a:spcBef>
                <a:spcPct val="0"/>
              </a:spcBef>
            </a:pPr>
            <a:r>
              <a:rPr lang="en-US" sz="3227">
                <a:solidFill>
                  <a:srgbClr val="000000"/>
                </a:solidFill>
                <a:latin typeface="Open Sans Bold"/>
              </a:rPr>
              <a:t>EMPOWER EVERYONE, BOTH TECHNICAL AS WELL AS NON-TECHNICAL PEOPLE.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65485" y="6874309"/>
            <a:ext cx="5141561" cy="19937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027"/>
              </a:lnSpc>
              <a:spcBef>
                <a:spcPct val="0"/>
              </a:spcBef>
            </a:pPr>
            <a:r>
              <a:rPr lang="en-US" sz="2877">
                <a:solidFill>
                  <a:srgbClr val="000000"/>
                </a:solidFill>
                <a:latin typeface="Open Sans Bold"/>
              </a:rPr>
              <a:t>OUR STRATEGY STRIVES TO REACH OUT TO ALL LEARNERS AROUND THE NATION.</a:t>
            </a: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15">
            <a:alphaModFix amt="29000"/>
          </a:blip>
          <a:srcRect/>
          <a:stretch>
            <a:fillRect/>
          </a:stretch>
        </p:blipFill>
        <p:spPr>
          <a:xfrm>
            <a:off x="234531" y="9555695"/>
            <a:ext cx="2585575" cy="52651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5400000">
            <a:off x="7787972" y="4126317"/>
            <a:ext cx="41707" cy="1603548"/>
          </a:xfrm>
          <a:prstGeom prst="rect">
            <a:avLst/>
          </a:prstGeom>
          <a:solidFill>
            <a:srgbClr val="191919"/>
          </a:solidFill>
        </p:spPr>
      </p:sp>
      <p:grpSp>
        <p:nvGrpSpPr>
          <p:cNvPr id="3" name="Group 3"/>
          <p:cNvGrpSpPr/>
          <p:nvPr/>
        </p:nvGrpSpPr>
        <p:grpSpPr>
          <a:xfrm>
            <a:off x="2017687" y="3952875"/>
            <a:ext cx="5047528" cy="1950431"/>
            <a:chOff x="0" y="0"/>
            <a:chExt cx="3071153" cy="118673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072423" cy="1186733"/>
            </a:xfrm>
            <a:custGeom>
              <a:avLst/>
              <a:gdLst/>
              <a:ahLst/>
              <a:cxnLst/>
              <a:rect l="l" t="t" r="r" b="b"/>
              <a:pathLst>
                <a:path w="3072423" h="1186733">
                  <a:moveTo>
                    <a:pt x="2518702" y="1186733"/>
                  </a:moveTo>
                  <a:lnTo>
                    <a:pt x="553720" y="1186733"/>
                  </a:lnTo>
                  <a:cubicBezTo>
                    <a:pt x="247650" y="1186733"/>
                    <a:pt x="0" y="921058"/>
                    <a:pt x="0" y="594055"/>
                  </a:cubicBezTo>
                  <a:cubicBezTo>
                    <a:pt x="0" y="265690"/>
                    <a:pt x="247650" y="0"/>
                    <a:pt x="553720" y="0"/>
                  </a:cubicBezTo>
                  <a:lnTo>
                    <a:pt x="2518702" y="0"/>
                  </a:lnTo>
                  <a:cubicBezTo>
                    <a:pt x="2824773" y="0"/>
                    <a:pt x="3072423" y="265690"/>
                    <a:pt x="3072423" y="594055"/>
                  </a:cubicBezTo>
                  <a:cubicBezTo>
                    <a:pt x="3071152" y="921058"/>
                    <a:pt x="2823502" y="1186733"/>
                    <a:pt x="2518702" y="1186733"/>
                  </a:cubicBezTo>
                  <a:close/>
                </a:path>
              </a:pathLst>
            </a:custGeom>
            <a:solidFill>
              <a:srgbClr val="86EAE9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9708914" y="349584"/>
            <a:ext cx="3376808" cy="1102877"/>
            <a:chOff x="0" y="0"/>
            <a:chExt cx="5635732" cy="184065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637002" cy="1840650"/>
            </a:xfrm>
            <a:custGeom>
              <a:avLst/>
              <a:gdLst/>
              <a:ahLst/>
              <a:cxnLst/>
              <a:rect l="l" t="t" r="r" b="b"/>
              <a:pathLst>
                <a:path w="5637002" h="1840650">
                  <a:moveTo>
                    <a:pt x="5083282" y="1840650"/>
                  </a:moveTo>
                  <a:lnTo>
                    <a:pt x="553720" y="1840650"/>
                  </a:lnTo>
                  <a:cubicBezTo>
                    <a:pt x="247650" y="1840650"/>
                    <a:pt x="0" y="1428669"/>
                    <a:pt x="0" y="921449"/>
                  </a:cubicBezTo>
                  <a:cubicBezTo>
                    <a:pt x="0" y="412116"/>
                    <a:pt x="247650" y="0"/>
                    <a:pt x="553720" y="0"/>
                  </a:cubicBezTo>
                  <a:lnTo>
                    <a:pt x="5083282" y="0"/>
                  </a:lnTo>
                  <a:cubicBezTo>
                    <a:pt x="5389352" y="0"/>
                    <a:pt x="5637002" y="412116"/>
                    <a:pt x="5637002" y="921449"/>
                  </a:cubicBezTo>
                  <a:cubicBezTo>
                    <a:pt x="5635732" y="1428669"/>
                    <a:pt x="5388082" y="1840650"/>
                    <a:pt x="5083282" y="1840650"/>
                  </a:cubicBezTo>
                  <a:close/>
                </a:path>
              </a:pathLst>
            </a:custGeom>
            <a:solidFill>
              <a:srgbClr val="3EDAD8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10559080" y="2484400"/>
            <a:ext cx="3093702" cy="1102877"/>
            <a:chOff x="0" y="0"/>
            <a:chExt cx="5163242" cy="184065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164512" cy="1840650"/>
            </a:xfrm>
            <a:custGeom>
              <a:avLst/>
              <a:gdLst/>
              <a:ahLst/>
              <a:cxnLst/>
              <a:rect l="l" t="t" r="r" b="b"/>
              <a:pathLst>
                <a:path w="5164512" h="1840650">
                  <a:moveTo>
                    <a:pt x="4610791" y="1840650"/>
                  </a:moveTo>
                  <a:lnTo>
                    <a:pt x="553720" y="1840650"/>
                  </a:lnTo>
                  <a:cubicBezTo>
                    <a:pt x="247650" y="1840650"/>
                    <a:pt x="0" y="1428669"/>
                    <a:pt x="0" y="921449"/>
                  </a:cubicBezTo>
                  <a:cubicBezTo>
                    <a:pt x="0" y="412116"/>
                    <a:pt x="247650" y="0"/>
                    <a:pt x="553720" y="0"/>
                  </a:cubicBezTo>
                  <a:lnTo>
                    <a:pt x="4610791" y="0"/>
                  </a:lnTo>
                  <a:cubicBezTo>
                    <a:pt x="4916862" y="0"/>
                    <a:pt x="5164512" y="412116"/>
                    <a:pt x="5164512" y="921449"/>
                  </a:cubicBezTo>
                  <a:cubicBezTo>
                    <a:pt x="5163241" y="1428669"/>
                    <a:pt x="4915591" y="1840650"/>
                    <a:pt x="4610791" y="1840650"/>
                  </a:cubicBezTo>
                  <a:close/>
                </a:path>
              </a:pathLst>
            </a:custGeom>
            <a:solidFill>
              <a:srgbClr val="37C9EF"/>
            </a:solidFill>
          </p:spPr>
        </p:sp>
      </p:grpSp>
      <p:sp>
        <p:nvSpPr>
          <p:cNvPr id="9" name="AutoShape 9"/>
          <p:cNvSpPr/>
          <p:nvPr/>
        </p:nvSpPr>
        <p:spPr>
          <a:xfrm rot="5400000">
            <a:off x="10055178" y="3582275"/>
            <a:ext cx="41419" cy="3068689"/>
          </a:xfrm>
          <a:prstGeom prst="rect">
            <a:avLst/>
          </a:prstGeom>
          <a:solidFill>
            <a:srgbClr val="191919"/>
          </a:solidFill>
        </p:spPr>
      </p:sp>
      <p:grpSp>
        <p:nvGrpSpPr>
          <p:cNvPr id="10" name="Group 10"/>
          <p:cNvGrpSpPr/>
          <p:nvPr/>
        </p:nvGrpSpPr>
        <p:grpSpPr>
          <a:xfrm>
            <a:off x="11409245" y="4565181"/>
            <a:ext cx="3948923" cy="1102877"/>
            <a:chOff x="0" y="0"/>
            <a:chExt cx="6590566" cy="184065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591836" cy="1840650"/>
            </a:xfrm>
            <a:custGeom>
              <a:avLst/>
              <a:gdLst/>
              <a:ahLst/>
              <a:cxnLst/>
              <a:rect l="l" t="t" r="r" b="b"/>
              <a:pathLst>
                <a:path w="6591836" h="1840650">
                  <a:moveTo>
                    <a:pt x="6038116" y="1840650"/>
                  </a:moveTo>
                  <a:lnTo>
                    <a:pt x="553720" y="1840650"/>
                  </a:lnTo>
                  <a:cubicBezTo>
                    <a:pt x="247650" y="1840650"/>
                    <a:pt x="0" y="1428669"/>
                    <a:pt x="0" y="921449"/>
                  </a:cubicBezTo>
                  <a:cubicBezTo>
                    <a:pt x="0" y="412116"/>
                    <a:pt x="247650" y="0"/>
                    <a:pt x="553720" y="0"/>
                  </a:cubicBezTo>
                  <a:lnTo>
                    <a:pt x="6038116" y="0"/>
                  </a:lnTo>
                  <a:cubicBezTo>
                    <a:pt x="6344186" y="0"/>
                    <a:pt x="6591836" y="412116"/>
                    <a:pt x="6591836" y="921449"/>
                  </a:cubicBezTo>
                  <a:cubicBezTo>
                    <a:pt x="6590566" y="1428669"/>
                    <a:pt x="6342916" y="1840650"/>
                    <a:pt x="6038116" y="1840650"/>
                  </a:cubicBezTo>
                  <a:close/>
                </a:path>
              </a:pathLst>
            </a:custGeom>
            <a:solidFill>
              <a:srgbClr val="2C92D5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12259410" y="6699996"/>
            <a:ext cx="3538586" cy="1102877"/>
            <a:chOff x="0" y="0"/>
            <a:chExt cx="5905733" cy="184065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5907003" cy="1840650"/>
            </a:xfrm>
            <a:custGeom>
              <a:avLst/>
              <a:gdLst/>
              <a:ahLst/>
              <a:cxnLst/>
              <a:rect l="l" t="t" r="r" b="b"/>
              <a:pathLst>
                <a:path w="5907003" h="1840650">
                  <a:moveTo>
                    <a:pt x="5353283" y="1840650"/>
                  </a:moveTo>
                  <a:lnTo>
                    <a:pt x="553720" y="1840650"/>
                  </a:lnTo>
                  <a:cubicBezTo>
                    <a:pt x="247650" y="1840650"/>
                    <a:pt x="0" y="1428669"/>
                    <a:pt x="0" y="921449"/>
                  </a:cubicBezTo>
                  <a:cubicBezTo>
                    <a:pt x="0" y="412116"/>
                    <a:pt x="247650" y="0"/>
                    <a:pt x="553720" y="0"/>
                  </a:cubicBezTo>
                  <a:lnTo>
                    <a:pt x="5353283" y="0"/>
                  </a:lnTo>
                  <a:cubicBezTo>
                    <a:pt x="5659353" y="0"/>
                    <a:pt x="5907003" y="412116"/>
                    <a:pt x="5907003" y="921449"/>
                  </a:cubicBezTo>
                  <a:cubicBezTo>
                    <a:pt x="5905733" y="1428669"/>
                    <a:pt x="5658083" y="1840650"/>
                    <a:pt x="5353283" y="1840650"/>
                  </a:cubicBezTo>
                  <a:close/>
                </a:path>
              </a:pathLst>
            </a:custGeom>
            <a:solidFill>
              <a:srgbClr val="13538A"/>
            </a:solidFill>
          </p:spPr>
        </p:sp>
      </p:grpSp>
      <p:sp>
        <p:nvSpPr>
          <p:cNvPr id="14" name="AutoShape 14"/>
          <p:cNvSpPr/>
          <p:nvPr/>
        </p:nvSpPr>
        <p:spPr>
          <a:xfrm rot="5400000">
            <a:off x="9104519" y="246592"/>
            <a:ext cx="41419" cy="1167372"/>
          </a:xfrm>
          <a:prstGeom prst="rect">
            <a:avLst/>
          </a:prstGeom>
          <a:solidFill>
            <a:srgbClr val="191919"/>
          </a:solidFill>
        </p:spPr>
      </p:sp>
      <p:sp>
        <p:nvSpPr>
          <p:cNvPr id="15" name="AutoShape 15"/>
          <p:cNvSpPr/>
          <p:nvPr/>
        </p:nvSpPr>
        <p:spPr>
          <a:xfrm rot="5400000">
            <a:off x="9557590" y="2001629"/>
            <a:ext cx="41419" cy="2027000"/>
          </a:xfrm>
          <a:prstGeom prst="rect">
            <a:avLst/>
          </a:prstGeom>
          <a:solidFill>
            <a:srgbClr val="191919"/>
          </a:solidFill>
        </p:spPr>
      </p:sp>
      <p:sp>
        <p:nvSpPr>
          <p:cNvPr id="16" name="AutoShape 16"/>
          <p:cNvSpPr/>
          <p:nvPr/>
        </p:nvSpPr>
        <p:spPr>
          <a:xfrm rot="5400000">
            <a:off x="10390525" y="5402453"/>
            <a:ext cx="41293" cy="3739257"/>
          </a:xfrm>
          <a:prstGeom prst="rect">
            <a:avLst/>
          </a:prstGeom>
          <a:solidFill>
            <a:srgbClr val="191919"/>
          </a:solidFill>
        </p:spPr>
      </p:sp>
      <p:sp>
        <p:nvSpPr>
          <p:cNvPr id="17" name="AutoShape 17"/>
          <p:cNvSpPr/>
          <p:nvPr/>
        </p:nvSpPr>
        <p:spPr>
          <a:xfrm>
            <a:off x="8529678" y="819093"/>
            <a:ext cx="90810" cy="8480499"/>
          </a:xfrm>
          <a:prstGeom prst="rect">
            <a:avLst/>
          </a:prstGeom>
          <a:solidFill>
            <a:srgbClr val="191919"/>
          </a:solidFill>
        </p:spPr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 rot="-5400000">
            <a:off x="-5401795" y="3915841"/>
            <a:ext cx="10853651" cy="2740547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/>
          <a:stretch>
            <a:fillRect/>
          </a:stretch>
        </p:blipFill>
        <p:spPr>
          <a:xfrm>
            <a:off x="17624216" y="0"/>
            <a:ext cx="2458817" cy="1638187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/>
          <a:stretch>
            <a:fillRect/>
          </a:stretch>
        </p:blipFill>
        <p:spPr>
          <a:xfrm>
            <a:off x="17259300" y="-287768"/>
            <a:ext cx="1097840" cy="1274705"/>
          </a:xfrm>
          <a:prstGeom prst="rect">
            <a:avLst/>
          </a:prstGeom>
        </p:spPr>
      </p:pic>
      <p:grpSp>
        <p:nvGrpSpPr>
          <p:cNvPr id="21" name="Group 21"/>
          <p:cNvGrpSpPr/>
          <p:nvPr/>
        </p:nvGrpSpPr>
        <p:grpSpPr>
          <a:xfrm>
            <a:off x="17507025" y="4811604"/>
            <a:ext cx="575975" cy="1634766"/>
            <a:chOff x="0" y="0"/>
            <a:chExt cx="767967" cy="2179688"/>
          </a:xfrm>
        </p:grpSpPr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767967" cy="48381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0" y="565290"/>
              <a:ext cx="767967" cy="483819"/>
            </a:xfrm>
            <a:prstGeom prst="rect">
              <a:avLst/>
            </a:prstGeom>
          </p:spPr>
        </p:pic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0" y="1130579"/>
              <a:ext cx="767967" cy="483819"/>
            </a:xfrm>
            <a:prstGeom prst="rect">
              <a:avLst/>
            </a:prstGeom>
          </p:spPr>
        </p:pic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0" y="1695869"/>
              <a:ext cx="767967" cy="483819"/>
            </a:xfrm>
            <a:prstGeom prst="rect">
              <a:avLst/>
            </a:prstGeom>
          </p:spPr>
        </p:pic>
      </p:grpSp>
      <p:sp>
        <p:nvSpPr>
          <p:cNvPr id="26" name="AutoShape 26"/>
          <p:cNvSpPr/>
          <p:nvPr/>
        </p:nvSpPr>
        <p:spPr>
          <a:xfrm rot="5400000">
            <a:off x="11037043" y="6762800"/>
            <a:ext cx="41293" cy="5032293"/>
          </a:xfrm>
          <a:prstGeom prst="rect">
            <a:avLst/>
          </a:prstGeom>
          <a:solidFill>
            <a:srgbClr val="191919"/>
          </a:solidFill>
        </p:spPr>
      </p:sp>
      <p:grpSp>
        <p:nvGrpSpPr>
          <p:cNvPr id="27" name="Group 27"/>
          <p:cNvGrpSpPr/>
          <p:nvPr/>
        </p:nvGrpSpPr>
        <p:grpSpPr>
          <a:xfrm>
            <a:off x="13383707" y="8706861"/>
            <a:ext cx="3538586" cy="1102877"/>
            <a:chOff x="0" y="0"/>
            <a:chExt cx="5905733" cy="184065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5907003" cy="1840650"/>
            </a:xfrm>
            <a:custGeom>
              <a:avLst/>
              <a:gdLst/>
              <a:ahLst/>
              <a:cxnLst/>
              <a:rect l="l" t="t" r="r" b="b"/>
              <a:pathLst>
                <a:path w="5907003" h="1840650">
                  <a:moveTo>
                    <a:pt x="5353283" y="1840650"/>
                  </a:moveTo>
                  <a:lnTo>
                    <a:pt x="553720" y="1840650"/>
                  </a:lnTo>
                  <a:cubicBezTo>
                    <a:pt x="247650" y="1840650"/>
                    <a:pt x="0" y="1428669"/>
                    <a:pt x="0" y="921449"/>
                  </a:cubicBezTo>
                  <a:cubicBezTo>
                    <a:pt x="0" y="412116"/>
                    <a:pt x="247650" y="0"/>
                    <a:pt x="553720" y="0"/>
                  </a:cubicBezTo>
                  <a:lnTo>
                    <a:pt x="5353283" y="0"/>
                  </a:lnTo>
                  <a:cubicBezTo>
                    <a:pt x="5659353" y="0"/>
                    <a:pt x="5907003" y="412116"/>
                    <a:pt x="5907003" y="921449"/>
                  </a:cubicBezTo>
                  <a:cubicBezTo>
                    <a:pt x="5905733" y="1428669"/>
                    <a:pt x="5658083" y="1840650"/>
                    <a:pt x="5353283" y="1840650"/>
                  </a:cubicBezTo>
                  <a:close/>
                </a:path>
              </a:pathLst>
            </a:custGeom>
            <a:solidFill>
              <a:srgbClr val="13538A"/>
            </a:solidFill>
          </p:spPr>
        </p:sp>
      </p:grpSp>
      <p:pic>
        <p:nvPicPr>
          <p:cNvPr id="29" name="Picture 29"/>
          <p:cNvPicPr>
            <a:picLocks noChangeAspect="1"/>
          </p:cNvPicPr>
          <p:nvPr/>
        </p:nvPicPr>
        <p:blipFill>
          <a:blip r:embed="rId10">
            <a:alphaModFix amt="29000"/>
          </a:blip>
          <a:srcRect/>
          <a:stretch>
            <a:fillRect/>
          </a:stretch>
        </p:blipFill>
        <p:spPr>
          <a:xfrm>
            <a:off x="1602886" y="9546480"/>
            <a:ext cx="2585575" cy="526517"/>
          </a:xfrm>
          <a:prstGeom prst="rect">
            <a:avLst/>
          </a:prstGeom>
        </p:spPr>
      </p:pic>
      <p:sp>
        <p:nvSpPr>
          <p:cNvPr id="30" name="TextBox 30"/>
          <p:cNvSpPr txBox="1"/>
          <p:nvPr/>
        </p:nvSpPr>
        <p:spPr>
          <a:xfrm>
            <a:off x="2670865" y="4631190"/>
            <a:ext cx="3741172" cy="5878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16"/>
              </a:lnSpc>
              <a:spcBef>
                <a:spcPct val="0"/>
              </a:spcBef>
            </a:pPr>
            <a:r>
              <a:rPr lang="en-US" sz="3600" spc="107">
                <a:solidFill>
                  <a:srgbClr val="191919"/>
                </a:solidFill>
                <a:latin typeface="Aileron Heavy"/>
              </a:rPr>
              <a:t>FEATURES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0113748" y="478657"/>
            <a:ext cx="2567141" cy="797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09"/>
              </a:lnSpc>
            </a:pPr>
            <a:r>
              <a:rPr lang="en-US" sz="2292" spc="91">
                <a:solidFill>
                  <a:srgbClr val="FFFFFF"/>
                </a:solidFill>
                <a:latin typeface="Aileron Regular"/>
              </a:rPr>
              <a:t>Project plagiarism Checker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0929972" y="2613473"/>
            <a:ext cx="2351916" cy="797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09"/>
              </a:lnSpc>
            </a:pPr>
            <a:r>
              <a:rPr lang="en-US" sz="2292" spc="91">
                <a:solidFill>
                  <a:srgbClr val="FFFFFF"/>
                </a:solidFill>
                <a:latin typeface="Aileron Regular"/>
              </a:rPr>
              <a:t>Project Progress Monitoring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1882667" y="4694253"/>
            <a:ext cx="3002079" cy="797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09"/>
              </a:lnSpc>
            </a:pPr>
            <a:r>
              <a:rPr lang="en-US" sz="2292" spc="91">
                <a:solidFill>
                  <a:srgbClr val="FFFFFF"/>
                </a:solidFill>
                <a:latin typeface="Aileron Regular"/>
              </a:rPr>
              <a:t>Individual Recognition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2683639" y="6829069"/>
            <a:ext cx="2690130" cy="797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09"/>
              </a:lnSpc>
            </a:pPr>
            <a:r>
              <a:rPr lang="en-US" sz="2292" spc="91">
                <a:solidFill>
                  <a:srgbClr val="FFFFFF"/>
                </a:solidFill>
                <a:latin typeface="Aileron Regular"/>
              </a:rPr>
              <a:t>Community Engagement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3807935" y="8835934"/>
            <a:ext cx="2690130" cy="797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09"/>
              </a:lnSpc>
            </a:pPr>
            <a:r>
              <a:rPr lang="en-US" sz="2292" spc="91">
                <a:solidFill>
                  <a:srgbClr val="FFFFFF"/>
                </a:solidFill>
                <a:latin typeface="Aileron Regular"/>
              </a:rPr>
              <a:t>Filtering Project via Tech Stack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650704" y="-373803"/>
            <a:ext cx="4431776" cy="10846235"/>
            <a:chOff x="0" y="0"/>
            <a:chExt cx="1499144" cy="366897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499144" cy="3668973"/>
            </a:xfrm>
            <a:custGeom>
              <a:avLst/>
              <a:gdLst/>
              <a:ahLst/>
              <a:cxnLst/>
              <a:rect l="l" t="t" r="r" b="b"/>
              <a:pathLst>
                <a:path w="1499144" h="3668973">
                  <a:moveTo>
                    <a:pt x="0" y="0"/>
                  </a:moveTo>
                  <a:lnTo>
                    <a:pt x="1499144" y="0"/>
                  </a:lnTo>
                  <a:lnTo>
                    <a:pt x="1499144" y="3668973"/>
                  </a:lnTo>
                  <a:lnTo>
                    <a:pt x="0" y="3668973"/>
                  </a:lnTo>
                  <a:close/>
                </a:path>
              </a:pathLst>
            </a:custGeom>
            <a:solidFill>
              <a:srgbClr val="37C9EF">
                <a:alpha val="31765"/>
              </a:srgbClr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t="115" b="115"/>
          <a:stretch>
            <a:fillRect/>
          </a:stretch>
        </p:blipFill>
        <p:spPr>
          <a:xfrm>
            <a:off x="-1271960" y="2101093"/>
            <a:ext cx="19881131" cy="7157207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5016635" y="2646525"/>
            <a:ext cx="11818123" cy="5493377"/>
            <a:chOff x="0" y="0"/>
            <a:chExt cx="3997735" cy="185825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997735" cy="1858253"/>
            </a:xfrm>
            <a:custGeom>
              <a:avLst/>
              <a:gdLst/>
              <a:ahLst/>
              <a:cxnLst/>
              <a:rect l="l" t="t" r="r" b="b"/>
              <a:pathLst>
                <a:path w="3997735" h="1858253">
                  <a:moveTo>
                    <a:pt x="0" y="0"/>
                  </a:moveTo>
                  <a:lnTo>
                    <a:pt x="3997735" y="0"/>
                  </a:lnTo>
                  <a:lnTo>
                    <a:pt x="3997735" y="1858253"/>
                  </a:lnTo>
                  <a:lnTo>
                    <a:pt x="0" y="1858253"/>
                  </a:lnTo>
                  <a:close/>
                </a:path>
              </a:pathLst>
            </a:custGeom>
            <a:solidFill>
              <a:srgbClr val="FFFFFF">
                <a:alpha val="44706"/>
              </a:srgbClr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7710991" y="2867810"/>
            <a:ext cx="9548309" cy="28319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1016"/>
              </a:lnSpc>
              <a:spcBef>
                <a:spcPct val="0"/>
              </a:spcBef>
            </a:pPr>
            <a:r>
              <a:rPr lang="en-US" sz="10200" spc="-102">
                <a:solidFill>
                  <a:srgbClr val="13538A"/>
                </a:solidFill>
                <a:latin typeface="Abhaya Libre Regular Bold"/>
              </a:rPr>
              <a:t>PRODUCT WALKTHROUGH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/>
          <a:stretch>
            <a:fillRect/>
          </a:stretch>
        </p:blipFill>
        <p:spPr>
          <a:xfrm>
            <a:off x="0" y="9881790"/>
            <a:ext cx="18288000" cy="155786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0" y="9881790"/>
            <a:ext cx="18288000" cy="1557867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/>
          <a:stretch>
            <a:fillRect/>
          </a:stretch>
        </p:blipFill>
        <p:spPr>
          <a:xfrm>
            <a:off x="9782558" y="7463731"/>
            <a:ext cx="6084974" cy="205782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/>
          <a:stretch>
            <a:fillRect/>
          </a:stretch>
        </p:blipFill>
        <p:spPr>
          <a:xfrm rot="5400000">
            <a:off x="14880095" y="5184659"/>
            <a:ext cx="2057828" cy="4757983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rcRect/>
          <a:stretch>
            <a:fillRect/>
          </a:stretch>
        </p:blipFill>
        <p:spPr>
          <a:xfrm>
            <a:off x="17993269" y="1055331"/>
            <a:ext cx="861137" cy="86113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rcRect/>
          <a:stretch>
            <a:fillRect/>
          </a:stretch>
        </p:blipFill>
        <p:spPr>
          <a:xfrm>
            <a:off x="-2805685" y="-419546"/>
            <a:ext cx="3512804" cy="2336015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rcRect/>
          <a:stretch>
            <a:fillRect/>
          </a:stretch>
        </p:blipFill>
        <p:spPr>
          <a:xfrm rot="-10800000">
            <a:off x="-2484104" y="-816406"/>
            <a:ext cx="3512804" cy="2340406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rcRect/>
          <a:stretch>
            <a:fillRect/>
          </a:stretch>
        </p:blipFill>
        <p:spPr>
          <a:xfrm>
            <a:off x="17558657" y="353797"/>
            <a:ext cx="434612" cy="684428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17507025" y="4811604"/>
            <a:ext cx="575975" cy="1634766"/>
            <a:chOff x="0" y="0"/>
            <a:chExt cx="767967" cy="2179688"/>
          </a:xfrm>
        </p:grpSpPr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1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767967" cy="48381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17"/>
                </a:ext>
              </a:extLst>
            </a:blip>
            <a:srcRect/>
            <a:stretch>
              <a:fillRect/>
            </a:stretch>
          </p:blipFill>
          <p:spPr>
            <a:xfrm>
              <a:off x="0" y="565290"/>
              <a:ext cx="767967" cy="48381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17"/>
                </a:ext>
              </a:extLst>
            </a:blip>
            <a:srcRect/>
            <a:stretch>
              <a:fillRect/>
            </a:stretch>
          </p:blipFill>
          <p:spPr>
            <a:xfrm>
              <a:off x="0" y="1130579"/>
              <a:ext cx="767967" cy="48381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17"/>
                </a:ext>
              </a:extLst>
            </a:blip>
            <a:srcRect/>
            <a:stretch>
              <a:fillRect/>
            </a:stretch>
          </p:blipFill>
          <p:spPr>
            <a:xfrm>
              <a:off x="0" y="1695869"/>
              <a:ext cx="767967" cy="483819"/>
            </a:xfrm>
            <a:prstGeom prst="rect">
              <a:avLst/>
            </a:prstGeom>
          </p:spPr>
        </p:pic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18"/>
          <a:srcRect/>
          <a:stretch>
            <a:fillRect/>
          </a:stretch>
        </p:blipFill>
        <p:spPr>
          <a:xfrm>
            <a:off x="102500" y="2452994"/>
            <a:ext cx="9551878" cy="5306599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9"/>
          <a:srcRect l="11579" t="13040" r="15790" b="4323"/>
          <a:stretch>
            <a:fillRect/>
          </a:stretch>
        </p:blipFill>
        <p:spPr>
          <a:xfrm>
            <a:off x="9637443" y="2288837"/>
            <a:ext cx="8548057" cy="5470756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7303093" y="9065682"/>
            <a:ext cx="4463702" cy="8161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619"/>
              </a:lnSpc>
            </a:pPr>
            <a:endParaRPr/>
          </a:p>
        </p:txBody>
      </p:sp>
      <p:pic>
        <p:nvPicPr>
          <p:cNvPr id="17" name="Picture 17"/>
          <p:cNvPicPr>
            <a:picLocks noChangeAspect="1"/>
          </p:cNvPicPr>
          <p:nvPr/>
        </p:nvPicPr>
        <p:blipFill>
          <a:blip r:embed="rId20">
            <a:alphaModFix amt="29000"/>
          </a:blip>
          <a:srcRect/>
          <a:stretch>
            <a:fillRect/>
          </a:stretch>
        </p:blipFill>
        <p:spPr>
          <a:xfrm>
            <a:off x="185661" y="9258300"/>
            <a:ext cx="2585575" cy="526517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21">
            <a:alphaModFix amt="21999"/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22"/>
              </a:ext>
            </a:extLst>
          </a:blip>
          <a:srcRect/>
          <a:stretch>
            <a:fillRect/>
          </a:stretch>
        </p:blipFill>
        <p:spPr>
          <a:xfrm>
            <a:off x="11262972" y="696011"/>
            <a:ext cx="4700672" cy="1269181"/>
          </a:xfrm>
          <a:prstGeom prst="rect">
            <a:avLst/>
          </a:prstGeom>
        </p:spPr>
      </p:pic>
      <p:grpSp>
        <p:nvGrpSpPr>
          <p:cNvPr id="19" name="Group 19"/>
          <p:cNvGrpSpPr/>
          <p:nvPr/>
        </p:nvGrpSpPr>
        <p:grpSpPr>
          <a:xfrm>
            <a:off x="11507321" y="1063297"/>
            <a:ext cx="7591434" cy="1225540"/>
            <a:chOff x="0" y="0"/>
            <a:chExt cx="10121912" cy="1634053"/>
          </a:xfrm>
        </p:grpSpPr>
        <p:sp>
          <p:nvSpPr>
            <p:cNvPr id="20" name="TextBox 20"/>
            <p:cNvSpPr txBox="1"/>
            <p:nvPr/>
          </p:nvSpPr>
          <p:spPr>
            <a:xfrm>
              <a:off x="0" y="-38100"/>
              <a:ext cx="10121912" cy="8317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196"/>
                </a:lnSpc>
              </a:pPr>
              <a:r>
                <a:rPr lang="en-US" sz="3966" spc="118">
                  <a:solidFill>
                    <a:srgbClr val="191919"/>
                  </a:solidFill>
                  <a:latin typeface="Aileron Heavy"/>
                </a:rPr>
                <a:t>SEARCH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992739"/>
              <a:ext cx="10121912" cy="6413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010"/>
                </a:lnSpc>
              </a:pPr>
              <a:endParaRPr/>
            </a:p>
          </p:txBody>
        </p:sp>
      </p:grpSp>
      <p:pic>
        <p:nvPicPr>
          <p:cNvPr id="22" name="Picture 22"/>
          <p:cNvPicPr>
            <a:picLocks noChangeAspect="1"/>
          </p:cNvPicPr>
          <p:nvPr/>
        </p:nvPicPr>
        <p:blipFill>
          <a:blip r:embed="rId21">
            <a:alphaModFix amt="21999"/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22"/>
              </a:ext>
            </a:extLst>
          </a:blip>
          <a:srcRect/>
          <a:stretch>
            <a:fillRect/>
          </a:stretch>
        </p:blipFill>
        <p:spPr>
          <a:xfrm>
            <a:off x="1801660" y="748461"/>
            <a:ext cx="4700672" cy="1269181"/>
          </a:xfrm>
          <a:prstGeom prst="rect">
            <a:avLst/>
          </a:prstGeom>
        </p:spPr>
      </p:pic>
      <p:grpSp>
        <p:nvGrpSpPr>
          <p:cNvPr id="23" name="Group 23"/>
          <p:cNvGrpSpPr/>
          <p:nvPr/>
        </p:nvGrpSpPr>
        <p:grpSpPr>
          <a:xfrm>
            <a:off x="2046009" y="1115747"/>
            <a:ext cx="7591434" cy="1225540"/>
            <a:chOff x="0" y="0"/>
            <a:chExt cx="10121912" cy="1634053"/>
          </a:xfrm>
        </p:grpSpPr>
        <p:sp>
          <p:nvSpPr>
            <p:cNvPr id="24" name="TextBox 24"/>
            <p:cNvSpPr txBox="1"/>
            <p:nvPr/>
          </p:nvSpPr>
          <p:spPr>
            <a:xfrm>
              <a:off x="0" y="-38100"/>
              <a:ext cx="10121912" cy="8317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196"/>
                </a:lnSpc>
              </a:pPr>
              <a:r>
                <a:rPr lang="en-US" sz="3966" spc="118">
                  <a:solidFill>
                    <a:srgbClr val="191919"/>
                  </a:solidFill>
                  <a:latin typeface="Aileron Heavy"/>
                </a:rPr>
                <a:t>HOME PAGE</a:t>
              </a: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992739"/>
              <a:ext cx="10121912" cy="6413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010"/>
                </a:lnSpc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0" y="9881790"/>
            <a:ext cx="18288000" cy="1557867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/>
          <a:stretch>
            <a:fillRect/>
          </a:stretch>
        </p:blipFill>
        <p:spPr>
          <a:xfrm rot="5400000">
            <a:off x="14880095" y="5184659"/>
            <a:ext cx="2057828" cy="4757983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/>
          <a:stretch>
            <a:fillRect/>
          </a:stretch>
        </p:blipFill>
        <p:spPr>
          <a:xfrm>
            <a:off x="17993269" y="1055331"/>
            <a:ext cx="861137" cy="86113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rcRect/>
          <a:stretch>
            <a:fillRect/>
          </a:stretch>
        </p:blipFill>
        <p:spPr>
          <a:xfrm>
            <a:off x="-2805685" y="-419546"/>
            <a:ext cx="3512804" cy="2336015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rcRect/>
          <a:stretch>
            <a:fillRect/>
          </a:stretch>
        </p:blipFill>
        <p:spPr>
          <a:xfrm rot="-10800000">
            <a:off x="-2484104" y="-816406"/>
            <a:ext cx="3512804" cy="2340406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rcRect/>
          <a:stretch>
            <a:fillRect/>
          </a:stretch>
        </p:blipFill>
        <p:spPr>
          <a:xfrm>
            <a:off x="17558657" y="353797"/>
            <a:ext cx="434612" cy="684428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17507025" y="4811604"/>
            <a:ext cx="575975" cy="1634766"/>
            <a:chOff x="0" y="0"/>
            <a:chExt cx="767967" cy="2179688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15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767967" cy="48381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15"/>
                </a:ext>
              </a:extLst>
            </a:blip>
            <a:srcRect/>
            <a:stretch>
              <a:fillRect/>
            </a:stretch>
          </p:blipFill>
          <p:spPr>
            <a:xfrm>
              <a:off x="0" y="565290"/>
              <a:ext cx="767967" cy="48381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15"/>
                </a:ext>
              </a:extLst>
            </a:blip>
            <a:srcRect/>
            <a:stretch>
              <a:fillRect/>
            </a:stretch>
          </p:blipFill>
          <p:spPr>
            <a:xfrm>
              <a:off x="0" y="1130579"/>
              <a:ext cx="767967" cy="48381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15"/>
                </a:ext>
              </a:extLst>
            </a:blip>
            <a:srcRect/>
            <a:stretch>
              <a:fillRect/>
            </a:stretch>
          </p:blipFill>
          <p:spPr>
            <a:xfrm>
              <a:off x="0" y="1695869"/>
              <a:ext cx="767967" cy="483819"/>
            </a:xfrm>
            <a:prstGeom prst="rect">
              <a:avLst/>
            </a:prstGeom>
          </p:spPr>
        </p:pic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16"/>
          <a:srcRect l="9181" t="12726" r="17194" b="4361"/>
          <a:stretch>
            <a:fillRect/>
          </a:stretch>
        </p:blipFill>
        <p:spPr>
          <a:xfrm>
            <a:off x="8748055" y="4227239"/>
            <a:ext cx="8640435" cy="5473419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18"/>
              </a:ext>
            </a:extLst>
          </a:blip>
          <a:srcRect/>
          <a:stretch>
            <a:fillRect/>
          </a:stretch>
        </p:blipFill>
        <p:spPr>
          <a:xfrm>
            <a:off x="9887368" y="1149952"/>
            <a:ext cx="1879427" cy="671895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18"/>
              </a:ext>
            </a:extLst>
          </a:blip>
          <a:srcRect/>
          <a:stretch>
            <a:fillRect/>
          </a:stretch>
        </p:blipFill>
        <p:spPr>
          <a:xfrm flipH="1">
            <a:off x="6868628" y="7563651"/>
            <a:ext cx="1879427" cy="671895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9">
            <a:alphaModFix amt="21999"/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20"/>
              </a:ext>
            </a:extLst>
          </a:blip>
          <a:srcRect/>
          <a:stretch>
            <a:fillRect/>
          </a:stretch>
        </p:blipFill>
        <p:spPr>
          <a:xfrm>
            <a:off x="11208337" y="1821847"/>
            <a:ext cx="4700672" cy="1269181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9">
            <a:alphaModFix amt="21999"/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20"/>
              </a:ext>
            </a:extLst>
          </a:blip>
          <a:srcRect t="2548" r="320" b="31204"/>
          <a:stretch>
            <a:fillRect/>
          </a:stretch>
        </p:blipFill>
        <p:spPr>
          <a:xfrm>
            <a:off x="707119" y="8410946"/>
            <a:ext cx="7078453" cy="1270164"/>
          </a:xfrm>
          <a:prstGeom prst="rect">
            <a:avLst/>
          </a:prstGeom>
        </p:spPr>
      </p:pic>
      <p:grpSp>
        <p:nvGrpSpPr>
          <p:cNvPr id="18" name="Group 18"/>
          <p:cNvGrpSpPr/>
          <p:nvPr/>
        </p:nvGrpSpPr>
        <p:grpSpPr>
          <a:xfrm>
            <a:off x="1028700" y="8741045"/>
            <a:ext cx="6274393" cy="921670"/>
            <a:chOff x="0" y="0"/>
            <a:chExt cx="8365857" cy="1228893"/>
          </a:xfrm>
        </p:grpSpPr>
        <p:sp>
          <p:nvSpPr>
            <p:cNvPr id="19" name="TextBox 19"/>
            <p:cNvSpPr txBox="1"/>
            <p:nvPr/>
          </p:nvSpPr>
          <p:spPr>
            <a:xfrm>
              <a:off x="0" y="-38100"/>
              <a:ext cx="8365857" cy="5724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508"/>
                </a:lnSpc>
              </a:pPr>
              <a:r>
                <a:rPr lang="en-US" sz="2678" spc="80">
                  <a:solidFill>
                    <a:srgbClr val="191919"/>
                  </a:solidFill>
                  <a:latin typeface="Aileron Heavy"/>
                </a:rPr>
                <a:t>PROJECT SUBMISSION!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696798"/>
              <a:ext cx="8365857" cy="5320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14"/>
                </a:lnSpc>
              </a:pPr>
              <a:endParaRPr/>
            </a:p>
          </p:txBody>
        </p:sp>
      </p:grpSp>
      <p:pic>
        <p:nvPicPr>
          <p:cNvPr id="21" name="Picture 21"/>
          <p:cNvPicPr>
            <a:picLocks noChangeAspect="1"/>
          </p:cNvPicPr>
          <p:nvPr/>
        </p:nvPicPr>
        <p:blipFill>
          <a:blip r:embed="rId21"/>
          <a:srcRect l="10127" t="12394" r="15971" b="4323"/>
          <a:stretch>
            <a:fillRect/>
          </a:stretch>
        </p:blipFill>
        <p:spPr>
          <a:xfrm>
            <a:off x="707119" y="1259445"/>
            <a:ext cx="8654070" cy="5485872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>
            <a:off x="7303093" y="10077060"/>
            <a:ext cx="4463702" cy="8161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619"/>
              </a:lnSpc>
            </a:pPr>
            <a:endParaRPr/>
          </a:p>
        </p:txBody>
      </p:sp>
      <p:grpSp>
        <p:nvGrpSpPr>
          <p:cNvPr id="23" name="Group 23"/>
          <p:cNvGrpSpPr/>
          <p:nvPr/>
        </p:nvGrpSpPr>
        <p:grpSpPr>
          <a:xfrm>
            <a:off x="11262972" y="2214571"/>
            <a:ext cx="7591434" cy="1225540"/>
            <a:chOff x="0" y="0"/>
            <a:chExt cx="10121912" cy="1634053"/>
          </a:xfrm>
        </p:grpSpPr>
        <p:sp>
          <p:nvSpPr>
            <p:cNvPr id="24" name="TextBox 24"/>
            <p:cNvSpPr txBox="1"/>
            <p:nvPr/>
          </p:nvSpPr>
          <p:spPr>
            <a:xfrm>
              <a:off x="0" y="-38100"/>
              <a:ext cx="10121912" cy="8317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196"/>
                </a:lnSpc>
              </a:pPr>
              <a:r>
                <a:rPr lang="en-US" sz="3966" spc="118">
                  <a:solidFill>
                    <a:srgbClr val="191919"/>
                  </a:solidFill>
                  <a:latin typeface="Aileron Heavy"/>
                </a:rPr>
                <a:t>LOGIN / SIGN UP</a:t>
              </a: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992739"/>
              <a:ext cx="10121912" cy="6413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010"/>
                </a:lnSpc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0" y="9881790"/>
            <a:ext cx="18288000" cy="1557867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/>
          <a:stretch>
            <a:fillRect/>
          </a:stretch>
        </p:blipFill>
        <p:spPr>
          <a:xfrm rot="5400000">
            <a:off x="14880095" y="5184659"/>
            <a:ext cx="2057828" cy="4757983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/>
          <a:stretch>
            <a:fillRect/>
          </a:stretch>
        </p:blipFill>
        <p:spPr>
          <a:xfrm>
            <a:off x="17993269" y="1055331"/>
            <a:ext cx="861137" cy="86113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rcRect/>
          <a:stretch>
            <a:fillRect/>
          </a:stretch>
        </p:blipFill>
        <p:spPr>
          <a:xfrm>
            <a:off x="-2805685" y="-419546"/>
            <a:ext cx="3512804" cy="2336015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rcRect/>
          <a:stretch>
            <a:fillRect/>
          </a:stretch>
        </p:blipFill>
        <p:spPr>
          <a:xfrm rot="-10800000">
            <a:off x="-2484104" y="-816406"/>
            <a:ext cx="3512804" cy="2340406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rcRect/>
          <a:stretch>
            <a:fillRect/>
          </a:stretch>
        </p:blipFill>
        <p:spPr>
          <a:xfrm>
            <a:off x="17558657" y="353797"/>
            <a:ext cx="434612" cy="684428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17507025" y="4811604"/>
            <a:ext cx="575975" cy="1634766"/>
            <a:chOff x="0" y="0"/>
            <a:chExt cx="767967" cy="2179688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15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767967" cy="48381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15"/>
                </a:ext>
              </a:extLst>
            </a:blip>
            <a:srcRect/>
            <a:stretch>
              <a:fillRect/>
            </a:stretch>
          </p:blipFill>
          <p:spPr>
            <a:xfrm>
              <a:off x="0" y="565290"/>
              <a:ext cx="767967" cy="48381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15"/>
                </a:ext>
              </a:extLst>
            </a:blip>
            <a:srcRect/>
            <a:stretch>
              <a:fillRect/>
            </a:stretch>
          </p:blipFill>
          <p:spPr>
            <a:xfrm>
              <a:off x="0" y="1130579"/>
              <a:ext cx="767967" cy="48381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15"/>
                </a:ext>
              </a:extLst>
            </a:blip>
            <a:srcRect/>
            <a:stretch>
              <a:fillRect/>
            </a:stretch>
          </p:blipFill>
          <p:spPr>
            <a:xfrm>
              <a:off x="0" y="1695869"/>
              <a:ext cx="767967" cy="483819"/>
            </a:xfrm>
            <a:prstGeom prst="rect">
              <a:avLst/>
            </a:prstGeom>
          </p:spPr>
        </p:pic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16"/>
          <a:srcRect l="503" t="11684" r="1990" b="6324"/>
          <a:stretch>
            <a:fillRect/>
          </a:stretch>
        </p:blipFill>
        <p:spPr>
          <a:xfrm>
            <a:off x="235186" y="1652569"/>
            <a:ext cx="9299758" cy="4398768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7"/>
          <a:srcRect l="14309" t="12125" r="1223" b="7819"/>
          <a:stretch>
            <a:fillRect/>
          </a:stretch>
        </p:blipFill>
        <p:spPr>
          <a:xfrm>
            <a:off x="8748055" y="4595228"/>
            <a:ext cx="9539945" cy="5085882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19"/>
              </a:ext>
            </a:extLst>
          </a:blip>
          <a:srcRect/>
          <a:stretch>
            <a:fillRect/>
          </a:stretch>
        </p:blipFill>
        <p:spPr>
          <a:xfrm>
            <a:off x="9887368" y="1149952"/>
            <a:ext cx="1879427" cy="671895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19"/>
              </a:ext>
            </a:extLst>
          </a:blip>
          <a:srcRect/>
          <a:stretch>
            <a:fillRect/>
          </a:stretch>
        </p:blipFill>
        <p:spPr>
          <a:xfrm flipH="1">
            <a:off x="6868628" y="7563651"/>
            <a:ext cx="1879427" cy="671895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20">
            <a:alphaModFix amt="21999"/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21"/>
              </a:ext>
            </a:extLst>
          </a:blip>
          <a:srcRect/>
          <a:stretch>
            <a:fillRect/>
          </a:stretch>
        </p:blipFill>
        <p:spPr>
          <a:xfrm>
            <a:off x="11208337" y="1821847"/>
            <a:ext cx="4700672" cy="1269181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7303093" y="10077060"/>
            <a:ext cx="4463702" cy="8161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619"/>
              </a:lnSpc>
            </a:pPr>
            <a:endParaRPr/>
          </a:p>
        </p:txBody>
      </p:sp>
      <p:grpSp>
        <p:nvGrpSpPr>
          <p:cNvPr id="19" name="Group 19"/>
          <p:cNvGrpSpPr/>
          <p:nvPr/>
        </p:nvGrpSpPr>
        <p:grpSpPr>
          <a:xfrm>
            <a:off x="11571315" y="2214571"/>
            <a:ext cx="7591434" cy="1225540"/>
            <a:chOff x="0" y="0"/>
            <a:chExt cx="10121912" cy="1634053"/>
          </a:xfrm>
        </p:grpSpPr>
        <p:sp>
          <p:nvSpPr>
            <p:cNvPr id="20" name="TextBox 20"/>
            <p:cNvSpPr txBox="1"/>
            <p:nvPr/>
          </p:nvSpPr>
          <p:spPr>
            <a:xfrm>
              <a:off x="0" y="-38100"/>
              <a:ext cx="10121912" cy="8317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196"/>
                </a:lnSpc>
              </a:pPr>
              <a:r>
                <a:rPr lang="en-US" sz="3966" spc="118">
                  <a:solidFill>
                    <a:srgbClr val="191919"/>
                  </a:solidFill>
                  <a:latin typeface="Aileron Heavy"/>
                </a:rPr>
                <a:t>DASHBOARD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992739"/>
              <a:ext cx="10121912" cy="6413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010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028700" y="8521970"/>
            <a:ext cx="6274393" cy="1359820"/>
            <a:chOff x="0" y="0"/>
            <a:chExt cx="8365857" cy="1813093"/>
          </a:xfrm>
        </p:grpSpPr>
        <p:sp>
          <p:nvSpPr>
            <p:cNvPr id="23" name="TextBox 23"/>
            <p:cNvSpPr txBox="1"/>
            <p:nvPr/>
          </p:nvSpPr>
          <p:spPr>
            <a:xfrm>
              <a:off x="0" y="-38100"/>
              <a:ext cx="8365857" cy="11566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508"/>
                </a:lnSpc>
              </a:pPr>
              <a:r>
                <a:rPr lang="en-US" sz="2678" spc="80">
                  <a:solidFill>
                    <a:srgbClr val="191919"/>
                  </a:solidFill>
                  <a:latin typeface="Aileron Heavy"/>
                </a:rPr>
                <a:t>CONTRIBUTORS, ISSUES CREATED, GLOBAL CHAT AND GALLERY</a:t>
              </a: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1280998"/>
              <a:ext cx="8365857" cy="5320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14"/>
                </a:lnSpc>
              </a:pPr>
              <a:endParaRPr/>
            </a:p>
          </p:txBody>
        </p:sp>
      </p:grpSp>
      <p:pic>
        <p:nvPicPr>
          <p:cNvPr id="25" name="Picture 25"/>
          <p:cNvPicPr>
            <a:picLocks noChangeAspect="1"/>
          </p:cNvPicPr>
          <p:nvPr/>
        </p:nvPicPr>
        <p:blipFill>
          <a:blip r:embed="rId20">
            <a:alphaModFix amt="21999"/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21"/>
              </a:ext>
            </a:extLst>
          </a:blip>
          <a:srcRect t="28655" r="320" b="5097"/>
          <a:stretch>
            <a:fillRect/>
          </a:stretch>
        </p:blipFill>
        <p:spPr>
          <a:xfrm>
            <a:off x="707119" y="8410946"/>
            <a:ext cx="7078453" cy="127016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281</Words>
  <Application>Microsoft Office PowerPoint</Application>
  <PresentationFormat>Custom</PresentationFormat>
  <Paragraphs>99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34" baseType="lpstr">
      <vt:lpstr>Arial</vt:lpstr>
      <vt:lpstr>Be Vietnam</vt:lpstr>
      <vt:lpstr>Be Vietnam Bold</vt:lpstr>
      <vt:lpstr>Open Sans Bold</vt:lpstr>
      <vt:lpstr>Calibri</vt:lpstr>
      <vt:lpstr>Open Sans Bold Bold</vt:lpstr>
      <vt:lpstr>Aileron Heavy</vt:lpstr>
      <vt:lpstr>Aileron Regular</vt:lpstr>
      <vt:lpstr>Abhaya Libre Regular Bold</vt:lpstr>
      <vt:lpstr>Aileron Regular Bold</vt:lpstr>
      <vt:lpstr>Arimo</vt:lpstr>
      <vt:lpstr>Maven Pro Bold</vt:lpstr>
      <vt:lpstr>Maven Pro Regular</vt:lpstr>
      <vt:lpstr>Montserrat Extra-Bold</vt:lpstr>
      <vt:lpstr>Montserrat Semi-Bold</vt:lpstr>
      <vt:lpstr>Be Vietnam Italics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JIC TEAM HIDDEN LEAF</dc:title>
  <cp:lastModifiedBy>JHEEL</cp:lastModifiedBy>
  <cp:revision>4</cp:revision>
  <dcterms:created xsi:type="dcterms:W3CDTF">2006-08-16T00:00:00Z</dcterms:created>
  <dcterms:modified xsi:type="dcterms:W3CDTF">2022-04-13T08:41:03Z</dcterms:modified>
  <dc:identifier>DAE9puqlEDE</dc:identifier>
</cp:coreProperties>
</file>